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8" r:id="rId6"/>
    <p:sldId id="267" r:id="rId7"/>
    <p:sldId id="265" r:id="rId8"/>
    <p:sldId id="269" r:id="rId9"/>
    <p:sldId id="264" r:id="rId10"/>
    <p:sldId id="259" r:id="rId11"/>
    <p:sldId id="266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j Maric" initials="MM" lastIdx="6" clrIdx="0">
    <p:extLst>
      <p:ext uri="{19B8F6BF-5375-455C-9EA6-DF929625EA0E}">
        <p15:presenceInfo xmlns:p15="http://schemas.microsoft.com/office/powerpoint/2012/main" userId="Matej Mar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22367-DC7E-4D45-9613-FED5FE5A7176}" v="27" dt="2021-06-18T18:49:19.156"/>
    <p1510:client id="{7259A840-C9F9-4E61-84F3-E3934A198704}" v="1" dt="2021-06-18T18:44:30.415"/>
    <p1510:client id="{830FF34A-E691-4A79-A14C-38FD8BE51BF7}" v="35" dt="2021-06-18T18:49:36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j Maric" userId="98846e5b-7d39-4801-9410-f8a0d1d10a58" providerId="ADAL" clId="{2E922367-DC7E-4D45-9613-FED5FE5A7176}"/>
    <pc:docChg chg="undo custSel addSld delSld modSld">
      <pc:chgData name="Matej Maric" userId="98846e5b-7d39-4801-9410-f8a0d1d10a58" providerId="ADAL" clId="{2E922367-DC7E-4D45-9613-FED5FE5A7176}" dt="2021-06-18T18:49:19.157" v="202" actId="1076"/>
      <pc:docMkLst>
        <pc:docMk/>
      </pc:docMkLst>
      <pc:sldChg chg="addSp delSp modSp mod setBg setClrOvrMap">
        <pc:chgData name="Matej Maric" userId="98846e5b-7d39-4801-9410-f8a0d1d10a58" providerId="ADAL" clId="{2E922367-DC7E-4D45-9613-FED5FE5A7176}" dt="2021-06-18T08:39:00.418" v="188" actId="1076"/>
        <pc:sldMkLst>
          <pc:docMk/>
          <pc:sldMk cId="2975330896" sldId="256"/>
        </pc:sldMkLst>
        <pc:spChg chg="mod ord">
          <ac:chgData name="Matej Maric" userId="98846e5b-7d39-4801-9410-f8a0d1d10a58" providerId="ADAL" clId="{2E922367-DC7E-4D45-9613-FED5FE5A7176}" dt="2021-06-18T08:39:00.418" v="188" actId="1076"/>
          <ac:spMkLst>
            <pc:docMk/>
            <pc:sldMk cId="2975330896" sldId="256"/>
            <ac:spMk id="2" creationId="{07EDE9AC-1A26-4EDC-A8BB-01FA32B100BD}"/>
          </ac:spMkLst>
        </pc:spChg>
        <pc:spChg chg="del">
          <ac:chgData name="Matej Maric" userId="98846e5b-7d39-4801-9410-f8a0d1d10a58" providerId="ADAL" clId="{2E922367-DC7E-4D45-9613-FED5FE5A7176}" dt="2021-06-18T08:27:51.476" v="48" actId="478"/>
          <ac:spMkLst>
            <pc:docMk/>
            <pc:sldMk cId="2975330896" sldId="256"/>
            <ac:spMk id="3" creationId="{5EEDB18D-E017-477C-A4CA-A8A512E034ED}"/>
          </ac:spMkLst>
        </pc:spChg>
        <pc:spChg chg="add del">
          <ac:chgData name="Matej Maric" userId="98846e5b-7d39-4801-9410-f8a0d1d10a58" providerId="ADAL" clId="{2E922367-DC7E-4D45-9613-FED5FE5A7176}" dt="2021-06-18T08:30:46.169" v="67" actId="26606"/>
          <ac:spMkLst>
            <pc:docMk/>
            <pc:sldMk cId="2975330896" sldId="256"/>
            <ac:spMk id="10" creationId="{E49CC64F-7275-4E33-961B-0C5CDC439875}"/>
          </ac:spMkLst>
        </pc:spChg>
        <pc:spChg chg="add del">
          <ac:chgData name="Matej Maric" userId="98846e5b-7d39-4801-9410-f8a0d1d10a58" providerId="ADAL" clId="{2E922367-DC7E-4D45-9613-FED5FE5A7176}" dt="2021-06-18T08:30:49.692" v="69" actId="26606"/>
          <ac:spMkLst>
            <pc:docMk/>
            <pc:sldMk cId="2975330896" sldId="256"/>
            <ac:spMk id="12" creationId="{DEF0EFD6-A3C2-4C94-A80A-BA9709D99013}"/>
          </ac:spMkLst>
        </pc:spChg>
        <pc:spChg chg="add del">
          <ac:chgData name="Matej Maric" userId="98846e5b-7d39-4801-9410-f8a0d1d10a58" providerId="ADAL" clId="{2E922367-DC7E-4D45-9613-FED5FE5A7176}" dt="2021-06-18T08:30:49.692" v="69" actId="26606"/>
          <ac:spMkLst>
            <pc:docMk/>
            <pc:sldMk cId="2975330896" sldId="256"/>
            <ac:spMk id="13" creationId="{8A95209C-5275-4E15-8EA7-7F42980ABF2D}"/>
          </ac:spMkLst>
        </pc:spChg>
        <pc:spChg chg="add del">
          <ac:chgData name="Matej Maric" userId="98846e5b-7d39-4801-9410-f8a0d1d10a58" providerId="ADAL" clId="{2E922367-DC7E-4D45-9613-FED5FE5A7176}" dt="2021-06-18T08:30:49.692" v="69" actId="26606"/>
          <ac:spMkLst>
            <pc:docMk/>
            <pc:sldMk cId="2975330896" sldId="256"/>
            <ac:spMk id="14" creationId="{4F2ED431-E304-4FF0-9F4E-032783C9D612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16" creationId="{820B6604-1FF9-43F5-AC47-3D41CB2F563B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17" creationId="{73BCEA90-F7D5-4EC1-9BE2-5A49A20F4B1D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18" creationId="{D98779F6-5395-4B82-BDCB-4ADF6A5BB9E5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19" creationId="{9848F91B-FA65-4A06-A177-8CCF7EBC8631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20" creationId="{CE1108CD-786E-4304-9504-9C5AD64829D2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21" creationId="{2CF7CF5F-D747-47B3-80B1-8392750446C6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22" creationId="{C70191CD-D48F-4F7A-8077-0380603A29E2}"/>
          </ac:spMkLst>
        </pc:spChg>
        <pc:spChg chg="add del">
          <ac:chgData name="Matej Maric" userId="98846e5b-7d39-4801-9410-f8a0d1d10a58" providerId="ADAL" clId="{2E922367-DC7E-4D45-9613-FED5FE5A7176}" dt="2021-06-18T08:30:52.676" v="73" actId="26606"/>
          <ac:spMkLst>
            <pc:docMk/>
            <pc:sldMk cId="2975330896" sldId="256"/>
            <ac:spMk id="24" creationId="{5A59F003-E00A-43F9-91DC-CC54E3B87466}"/>
          </ac:spMkLst>
        </pc:spChg>
        <pc:spChg chg="add del">
          <ac:chgData name="Matej Maric" userId="98846e5b-7d39-4801-9410-f8a0d1d10a58" providerId="ADAL" clId="{2E922367-DC7E-4D45-9613-FED5FE5A7176}" dt="2021-06-18T08:30:52.676" v="73" actId="26606"/>
          <ac:spMkLst>
            <pc:docMk/>
            <pc:sldMk cId="2975330896" sldId="256"/>
            <ac:spMk id="25" creationId="{D74A4382-E3AD-430A-9A1F-DFA3E0E77A7D}"/>
          </ac:spMkLst>
        </pc:spChg>
        <pc:spChg chg="add del">
          <ac:chgData name="Matej Maric" userId="98846e5b-7d39-4801-9410-f8a0d1d10a58" providerId="ADAL" clId="{2E922367-DC7E-4D45-9613-FED5FE5A7176}" dt="2021-06-18T08:30:52.676" v="73" actId="26606"/>
          <ac:spMkLst>
            <pc:docMk/>
            <pc:sldMk cId="2975330896" sldId="256"/>
            <ac:spMk id="26" creationId="{79F40191-0F44-4FD1-82CC-ACB507C14BE6}"/>
          </ac:spMkLst>
        </pc:spChg>
        <pc:spChg chg="add del">
          <ac:chgData name="Matej Maric" userId="98846e5b-7d39-4801-9410-f8a0d1d10a58" providerId="ADAL" clId="{2E922367-DC7E-4D45-9613-FED5FE5A7176}" dt="2021-06-18T08:30:54.791" v="75" actId="26606"/>
          <ac:spMkLst>
            <pc:docMk/>
            <pc:sldMk cId="2975330896" sldId="256"/>
            <ac:spMk id="28" creationId="{9C6777B5-64F4-4200-B099-34168B69FE53}"/>
          </ac:spMkLst>
        </pc:spChg>
        <pc:spChg chg="add del">
          <ac:chgData name="Matej Maric" userId="98846e5b-7d39-4801-9410-f8a0d1d10a58" providerId="ADAL" clId="{2E922367-DC7E-4D45-9613-FED5FE5A7176}" dt="2021-06-18T08:30:54.791" v="75" actId="26606"/>
          <ac:spMkLst>
            <pc:docMk/>
            <pc:sldMk cId="2975330896" sldId="256"/>
            <ac:spMk id="29" creationId="{9B37791B-B040-4694-BFDC-8DD132D86E8E}"/>
          </ac:spMkLst>
        </pc:spChg>
        <pc:spChg chg="add del">
          <ac:chgData name="Matej Maric" userId="98846e5b-7d39-4801-9410-f8a0d1d10a58" providerId="ADAL" clId="{2E922367-DC7E-4D45-9613-FED5FE5A7176}" dt="2021-06-18T08:30:55.646" v="77" actId="26606"/>
          <ac:spMkLst>
            <pc:docMk/>
            <pc:sldMk cId="2975330896" sldId="256"/>
            <ac:spMk id="33" creationId="{6F40FBDA-CEB1-40F0-9AB9-BD9C402D70FE}"/>
          </ac:spMkLst>
        </pc:spChg>
        <pc:spChg chg="add del">
          <ac:chgData name="Matej Maric" userId="98846e5b-7d39-4801-9410-f8a0d1d10a58" providerId="ADAL" clId="{2E922367-DC7E-4D45-9613-FED5FE5A7176}" dt="2021-06-18T08:30:55.646" v="77" actId="26606"/>
          <ac:spMkLst>
            <pc:docMk/>
            <pc:sldMk cId="2975330896" sldId="256"/>
            <ac:spMk id="34" creationId="{0344D4FE-ABEF-4230-9E4E-AD5782FC78AC}"/>
          </ac:spMkLst>
        </pc:spChg>
        <pc:spChg chg="add del">
          <ac:chgData name="Matej Maric" userId="98846e5b-7d39-4801-9410-f8a0d1d10a58" providerId="ADAL" clId="{2E922367-DC7E-4D45-9613-FED5FE5A7176}" dt="2021-06-18T08:30:55.646" v="77" actId="26606"/>
          <ac:spMkLst>
            <pc:docMk/>
            <pc:sldMk cId="2975330896" sldId="256"/>
            <ac:spMk id="35" creationId="{9325F979-D3F9-4926-81B7-7ACCB31A501B}"/>
          </ac:spMkLst>
        </pc:spChg>
        <pc:spChg chg="add del">
          <ac:chgData name="Matej Maric" userId="98846e5b-7d39-4801-9410-f8a0d1d10a58" providerId="ADAL" clId="{2E922367-DC7E-4D45-9613-FED5FE5A7176}" dt="2021-06-18T08:31:04.356" v="79" actId="26606"/>
          <ac:spMkLst>
            <pc:docMk/>
            <pc:sldMk cId="2975330896" sldId="256"/>
            <ac:spMk id="37" creationId="{854DEE1C-7FD6-4FA0-A96A-BDF952F199AB}"/>
          </ac:spMkLst>
        </pc:spChg>
        <pc:spChg chg="add del">
          <ac:chgData name="Matej Maric" userId="98846e5b-7d39-4801-9410-f8a0d1d10a58" providerId="ADAL" clId="{2E922367-DC7E-4D45-9613-FED5FE5A7176}" dt="2021-06-18T08:31:06.058" v="81" actId="26606"/>
          <ac:spMkLst>
            <pc:docMk/>
            <pc:sldMk cId="2975330896" sldId="256"/>
            <ac:spMk id="39" creationId="{1045B59B-615E-4718-A150-42DE5D03E1C8}"/>
          </ac:spMkLst>
        </pc:spChg>
        <pc:spChg chg="add del">
          <ac:chgData name="Matej Maric" userId="98846e5b-7d39-4801-9410-f8a0d1d10a58" providerId="ADAL" clId="{2E922367-DC7E-4D45-9613-FED5FE5A7176}" dt="2021-06-18T08:31:06.058" v="81" actId="26606"/>
          <ac:spMkLst>
            <pc:docMk/>
            <pc:sldMk cId="2975330896" sldId="256"/>
            <ac:spMk id="40" creationId="{D6CF29CD-38B8-4924-BA11-6D60517487EF}"/>
          </ac:spMkLst>
        </pc:spChg>
        <pc:spChg chg="add del">
          <ac:chgData name="Matej Maric" userId="98846e5b-7d39-4801-9410-f8a0d1d10a58" providerId="ADAL" clId="{2E922367-DC7E-4D45-9613-FED5FE5A7176}" dt="2021-06-18T08:31:07.209" v="83" actId="26606"/>
          <ac:spMkLst>
            <pc:docMk/>
            <pc:sldMk cId="2975330896" sldId="256"/>
            <ac:spMk id="42" creationId="{D47766EE-4192-4B2D-A5A0-F60F9A5F743F}"/>
          </ac:spMkLst>
        </pc:spChg>
        <pc:spChg chg="add del">
          <ac:chgData name="Matej Maric" userId="98846e5b-7d39-4801-9410-f8a0d1d10a58" providerId="ADAL" clId="{2E922367-DC7E-4D45-9613-FED5FE5A7176}" dt="2021-06-18T08:31:07.209" v="83" actId="26606"/>
          <ac:spMkLst>
            <pc:docMk/>
            <pc:sldMk cId="2975330896" sldId="256"/>
            <ac:spMk id="43" creationId="{D6705569-F545-4F47-A260-A9202826EA20}"/>
          </ac:spMkLst>
        </pc:spChg>
        <pc:spChg chg="add del">
          <ac:chgData name="Matej Maric" userId="98846e5b-7d39-4801-9410-f8a0d1d10a58" providerId="ADAL" clId="{2E922367-DC7E-4D45-9613-FED5FE5A7176}" dt="2021-06-18T08:31:09.905" v="85" actId="26606"/>
          <ac:spMkLst>
            <pc:docMk/>
            <pc:sldMk cId="2975330896" sldId="256"/>
            <ac:spMk id="45" creationId="{06DA9DF9-31F7-4056-B42E-878CC92417B8}"/>
          </ac:spMkLst>
        </pc:spChg>
        <pc:spChg chg="add del">
          <ac:chgData name="Matej Maric" userId="98846e5b-7d39-4801-9410-f8a0d1d10a58" providerId="ADAL" clId="{2E922367-DC7E-4D45-9613-FED5FE5A7176}" dt="2021-06-18T08:31:16.625" v="87" actId="26606"/>
          <ac:spMkLst>
            <pc:docMk/>
            <pc:sldMk cId="2975330896" sldId="256"/>
            <ac:spMk id="47" creationId="{0E91F5CA-B392-444C-88E3-BF5BAAEBDEB0}"/>
          </ac:spMkLst>
        </pc:spChg>
        <pc:spChg chg="add del">
          <ac:chgData name="Matej Maric" userId="98846e5b-7d39-4801-9410-f8a0d1d10a58" providerId="ADAL" clId="{2E922367-DC7E-4D45-9613-FED5FE5A7176}" dt="2021-06-18T08:31:16.625" v="87" actId="26606"/>
          <ac:spMkLst>
            <pc:docMk/>
            <pc:sldMk cId="2975330896" sldId="256"/>
            <ac:spMk id="48" creationId="{0459807F-B6FA-44D3-9A53-C55B6B56884A}"/>
          </ac:spMkLst>
        </pc:spChg>
        <pc:spChg chg="add del">
          <ac:chgData name="Matej Maric" userId="98846e5b-7d39-4801-9410-f8a0d1d10a58" providerId="ADAL" clId="{2E922367-DC7E-4D45-9613-FED5FE5A7176}" dt="2021-06-18T08:31:22.893" v="89" actId="26606"/>
          <ac:spMkLst>
            <pc:docMk/>
            <pc:sldMk cId="2975330896" sldId="256"/>
            <ac:spMk id="50" creationId="{3A930249-8242-4E2B-AF17-C01826488321}"/>
          </ac:spMkLst>
        </pc:spChg>
        <pc:spChg chg="add del">
          <ac:chgData name="Matej Maric" userId="98846e5b-7d39-4801-9410-f8a0d1d10a58" providerId="ADAL" clId="{2E922367-DC7E-4D45-9613-FED5FE5A7176}" dt="2021-06-18T08:31:22.893" v="89" actId="26606"/>
          <ac:spMkLst>
            <pc:docMk/>
            <pc:sldMk cId="2975330896" sldId="256"/>
            <ac:spMk id="51" creationId="{A5BDD999-C5E1-4B3E-A710-768673819165}"/>
          </ac:spMkLst>
        </pc:spChg>
        <pc:spChg chg="add del">
          <ac:chgData name="Matej Maric" userId="98846e5b-7d39-4801-9410-f8a0d1d10a58" providerId="ADAL" clId="{2E922367-DC7E-4D45-9613-FED5FE5A7176}" dt="2021-06-18T08:31:59.900" v="107" actId="26606"/>
          <ac:spMkLst>
            <pc:docMk/>
            <pc:sldMk cId="2975330896" sldId="256"/>
            <ac:spMk id="53" creationId="{71B2258F-86CA-4D4D-8270-BC05FCDEBFB3}"/>
          </ac:spMkLst>
        </pc:spChg>
        <pc:spChg chg="add del">
          <ac:chgData name="Matej Maric" userId="98846e5b-7d39-4801-9410-f8a0d1d10a58" providerId="ADAL" clId="{2E922367-DC7E-4D45-9613-FED5FE5A7176}" dt="2021-06-18T08:31:56.557" v="104" actId="26606"/>
          <ac:spMkLst>
            <pc:docMk/>
            <pc:sldMk cId="2975330896" sldId="256"/>
            <ac:spMk id="55" creationId="{854DEE1C-7FD6-4FA0-A96A-BDF952F199AB}"/>
          </ac:spMkLst>
        </pc:spChg>
        <pc:spChg chg="add del">
          <ac:chgData name="Matej Maric" userId="98846e5b-7d39-4801-9410-f8a0d1d10a58" providerId="ADAL" clId="{2E922367-DC7E-4D45-9613-FED5FE5A7176}" dt="2021-06-18T08:31:59.548" v="106" actId="26606"/>
          <ac:spMkLst>
            <pc:docMk/>
            <pc:sldMk cId="2975330896" sldId="256"/>
            <ac:spMk id="57" creationId="{C1DD1A8A-57D5-4A81-AD04-532B043C5611}"/>
          </ac:spMkLst>
        </pc:spChg>
        <pc:spChg chg="add del">
          <ac:chgData name="Matej Maric" userId="98846e5b-7d39-4801-9410-f8a0d1d10a58" providerId="ADAL" clId="{2E922367-DC7E-4D45-9613-FED5FE5A7176}" dt="2021-06-18T08:31:46.717" v="94" actId="26606"/>
          <ac:spMkLst>
            <pc:docMk/>
            <pc:sldMk cId="2975330896" sldId="256"/>
            <ac:spMk id="58" creationId="{71B2258F-86CA-4D4D-8270-BC05FCDEBFB3}"/>
          </ac:spMkLst>
        </pc:spChg>
        <pc:spChg chg="add del">
          <ac:chgData name="Matej Maric" userId="98846e5b-7d39-4801-9410-f8a0d1d10a58" providerId="ADAL" clId="{2E922367-DC7E-4D45-9613-FED5FE5A7176}" dt="2021-06-18T08:31:59.548" v="106" actId="26606"/>
          <ac:spMkLst>
            <pc:docMk/>
            <pc:sldMk cId="2975330896" sldId="256"/>
            <ac:spMk id="59" creationId="{007891EC-4501-44ED-A8C8-B11B6DB767AB}"/>
          </ac:spMkLst>
        </pc:spChg>
        <pc:spChg chg="add del">
          <ac:chgData name="Matej Maric" userId="98846e5b-7d39-4801-9410-f8a0d1d10a58" providerId="ADAL" clId="{2E922367-DC7E-4D45-9613-FED5FE5A7176}" dt="2021-06-18T08:31:47.432" v="96" actId="26606"/>
          <ac:spMkLst>
            <pc:docMk/>
            <pc:sldMk cId="2975330896" sldId="256"/>
            <ac:spMk id="60" creationId="{921DB988-49FC-4608-B0A2-E2F3A4019041}"/>
          </ac:spMkLst>
        </pc:spChg>
        <pc:spChg chg="add del">
          <ac:chgData name="Matej Maric" userId="98846e5b-7d39-4801-9410-f8a0d1d10a58" providerId="ADAL" clId="{2E922367-DC7E-4D45-9613-FED5FE5A7176}" dt="2021-06-18T08:31:47.432" v="96" actId="26606"/>
          <ac:spMkLst>
            <pc:docMk/>
            <pc:sldMk cId="2975330896" sldId="256"/>
            <ac:spMk id="61" creationId="{23D09407-53BC-485E-B4CE-BC5E4FC4B25B}"/>
          </ac:spMkLst>
        </pc:spChg>
        <pc:spChg chg="add del">
          <ac:chgData name="Matej Maric" userId="98846e5b-7d39-4801-9410-f8a0d1d10a58" providerId="ADAL" clId="{2E922367-DC7E-4D45-9613-FED5FE5A7176}" dt="2021-06-18T08:32:26.761" v="118" actId="26606"/>
          <ac:spMkLst>
            <pc:docMk/>
            <pc:sldMk cId="2975330896" sldId="256"/>
            <ac:spMk id="63" creationId="{7DA3C418-758E-4180-A5D0-8655D6804587}"/>
          </ac:spMkLst>
        </pc:spChg>
        <pc:spChg chg="add del">
          <ac:chgData name="Matej Maric" userId="98846e5b-7d39-4801-9410-f8a0d1d10a58" providerId="ADAL" clId="{2E922367-DC7E-4D45-9613-FED5FE5A7176}" dt="2021-06-18T08:32:26.761" v="118" actId="26606"/>
          <ac:spMkLst>
            <pc:docMk/>
            <pc:sldMk cId="2975330896" sldId="256"/>
            <ac:spMk id="64" creationId="{28C8EF06-5EC3-4883-AFAF-D74FF46550FB}"/>
          </ac:spMkLst>
        </pc:spChg>
        <pc:spChg chg="add del">
          <ac:chgData name="Matej Maric" userId="98846e5b-7d39-4801-9410-f8a0d1d10a58" providerId="ADAL" clId="{2E922367-DC7E-4D45-9613-FED5FE5A7176}" dt="2021-06-18T08:32:18.601" v="111" actId="26606"/>
          <ac:spMkLst>
            <pc:docMk/>
            <pc:sldMk cId="2975330896" sldId="256"/>
            <ac:spMk id="69" creationId="{4D4677D2-D5AC-4CF9-9EED-2B89D0A1C212}"/>
          </ac:spMkLst>
        </pc:spChg>
        <pc:spChg chg="add del">
          <ac:chgData name="Matej Maric" userId="98846e5b-7d39-4801-9410-f8a0d1d10a58" providerId="ADAL" clId="{2E922367-DC7E-4D45-9613-FED5FE5A7176}" dt="2021-06-18T08:32:18.601" v="111" actId="26606"/>
          <ac:spMkLst>
            <pc:docMk/>
            <pc:sldMk cId="2975330896" sldId="256"/>
            <ac:spMk id="71" creationId="{C6D54F7E-825A-4BBA-815F-35CCA8B97786}"/>
          </ac:spMkLst>
        </pc:spChg>
        <pc:spChg chg="add del">
          <ac:chgData name="Matej Maric" userId="98846e5b-7d39-4801-9410-f8a0d1d10a58" providerId="ADAL" clId="{2E922367-DC7E-4D45-9613-FED5FE5A7176}" dt="2021-06-18T08:32:20.078" v="113" actId="26606"/>
          <ac:spMkLst>
            <pc:docMk/>
            <pc:sldMk cId="2975330896" sldId="256"/>
            <ac:spMk id="73" creationId="{D2548F45-5164-4ABB-8212-7F293FDED8D4}"/>
          </ac:spMkLst>
        </pc:spChg>
        <pc:spChg chg="add del">
          <ac:chgData name="Matej Maric" userId="98846e5b-7d39-4801-9410-f8a0d1d10a58" providerId="ADAL" clId="{2E922367-DC7E-4D45-9613-FED5FE5A7176}" dt="2021-06-18T08:31:51.405" v="98" actId="26606"/>
          <ac:spMkLst>
            <pc:docMk/>
            <pc:sldMk cId="2975330896" sldId="256"/>
            <ac:spMk id="74" creationId="{0E91F5CA-B392-444C-88E3-BF5BAAEBDEB0}"/>
          </ac:spMkLst>
        </pc:spChg>
        <pc:spChg chg="add del">
          <ac:chgData name="Matej Maric" userId="98846e5b-7d39-4801-9410-f8a0d1d10a58" providerId="ADAL" clId="{2E922367-DC7E-4D45-9613-FED5FE5A7176}" dt="2021-06-18T08:31:51.405" v="98" actId="26606"/>
          <ac:spMkLst>
            <pc:docMk/>
            <pc:sldMk cId="2975330896" sldId="256"/>
            <ac:spMk id="75" creationId="{0459807F-B6FA-44D3-9A53-C55B6B56884A}"/>
          </ac:spMkLst>
        </pc:spChg>
        <pc:spChg chg="add del">
          <ac:chgData name="Matej Maric" userId="98846e5b-7d39-4801-9410-f8a0d1d10a58" providerId="ADAL" clId="{2E922367-DC7E-4D45-9613-FED5FE5A7176}" dt="2021-06-18T08:32:20.078" v="113" actId="26606"/>
          <ac:spMkLst>
            <pc:docMk/>
            <pc:sldMk cId="2975330896" sldId="256"/>
            <ac:spMk id="76" creationId="{9203DE33-2CD4-4CA8-9AF3-37C3B65133B0}"/>
          </ac:spMkLst>
        </pc:spChg>
        <pc:spChg chg="add del">
          <ac:chgData name="Matej Maric" userId="98846e5b-7d39-4801-9410-f8a0d1d10a58" providerId="ADAL" clId="{2E922367-DC7E-4D45-9613-FED5FE5A7176}" dt="2021-06-18T08:31:52.232" v="100" actId="26606"/>
          <ac:spMkLst>
            <pc:docMk/>
            <pc:sldMk cId="2975330896" sldId="256"/>
            <ac:spMk id="77" creationId="{4D4677D2-D5AC-4CF9-9EED-2B89D0A1C212}"/>
          </ac:spMkLst>
        </pc:spChg>
        <pc:spChg chg="add del">
          <ac:chgData name="Matej Maric" userId="98846e5b-7d39-4801-9410-f8a0d1d10a58" providerId="ADAL" clId="{2E922367-DC7E-4D45-9613-FED5FE5A7176}" dt="2021-06-18T08:31:52.232" v="100" actId="26606"/>
          <ac:spMkLst>
            <pc:docMk/>
            <pc:sldMk cId="2975330896" sldId="256"/>
            <ac:spMk id="78" creationId="{C6D54F7E-825A-4BBA-815F-35CCA8B97786}"/>
          </ac:spMkLst>
        </pc:spChg>
        <pc:spChg chg="add del">
          <ac:chgData name="Matej Maric" userId="98846e5b-7d39-4801-9410-f8a0d1d10a58" providerId="ADAL" clId="{2E922367-DC7E-4D45-9613-FED5FE5A7176}" dt="2021-06-18T08:32:20.078" v="113" actId="26606"/>
          <ac:spMkLst>
            <pc:docMk/>
            <pc:sldMk cId="2975330896" sldId="256"/>
            <ac:spMk id="79" creationId="{0AF57B88-1D4C-41FA-A761-EC1DD10C35CB}"/>
          </ac:spMkLst>
        </pc:spChg>
        <pc:spChg chg="add del">
          <ac:chgData name="Matej Maric" userId="98846e5b-7d39-4801-9410-f8a0d1d10a58" providerId="ADAL" clId="{2E922367-DC7E-4D45-9613-FED5FE5A7176}" dt="2021-06-18T08:32:20.078" v="113" actId="26606"/>
          <ac:spMkLst>
            <pc:docMk/>
            <pc:sldMk cId="2975330896" sldId="256"/>
            <ac:spMk id="80" creationId="{5E81CCFB-7BEF-4186-86FB-D09450B4D02D}"/>
          </ac:spMkLst>
        </pc:spChg>
        <pc:spChg chg="add del">
          <ac:chgData name="Matej Maric" userId="98846e5b-7d39-4801-9410-f8a0d1d10a58" providerId="ADAL" clId="{2E922367-DC7E-4D45-9613-FED5FE5A7176}" dt="2021-06-18T08:32:21.522" v="115" actId="26606"/>
          <ac:spMkLst>
            <pc:docMk/>
            <pc:sldMk cId="2975330896" sldId="256"/>
            <ac:spMk id="84" creationId="{23D09407-53BC-485E-B4CE-BC5E4FC4B25B}"/>
          </ac:spMkLst>
        </pc:spChg>
        <pc:spChg chg="add del">
          <ac:chgData name="Matej Maric" userId="98846e5b-7d39-4801-9410-f8a0d1d10a58" providerId="ADAL" clId="{2E922367-DC7E-4D45-9613-FED5FE5A7176}" dt="2021-06-18T08:32:21.522" v="115" actId="26606"/>
          <ac:spMkLst>
            <pc:docMk/>
            <pc:sldMk cId="2975330896" sldId="256"/>
            <ac:spMk id="85" creationId="{921DB988-49FC-4608-B0A2-E2F3A4019041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4" creationId="{73BCEA90-F7D5-4EC1-9BE2-5A49A20F4B1D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5" creationId="{9848F91B-FA65-4A06-A177-8CCF7EBC8631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6" creationId="{2CF7CF5F-D747-47B3-80B1-8392750446C6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7" creationId="{820B6604-1FF9-43F5-AC47-3D41CB2F563B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8" creationId="{D98779F6-5395-4B82-BDCB-4ADF6A5BB9E5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9" creationId="{CE1108CD-786E-4304-9504-9C5AD64829D2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100" creationId="{C70191CD-D48F-4F7A-8077-0380603A29E2}"/>
          </ac:spMkLst>
        </pc:spChg>
        <pc:spChg chg="add del">
          <ac:chgData name="Matej Maric" userId="98846e5b-7d39-4801-9410-f8a0d1d10a58" providerId="ADAL" clId="{2E922367-DC7E-4D45-9613-FED5FE5A7176}" dt="2021-06-18T08:34:25.125" v="155" actId="26606"/>
          <ac:spMkLst>
            <pc:docMk/>
            <pc:sldMk cId="2975330896" sldId="256"/>
            <ac:spMk id="102" creationId="{75F4D120-3921-42A8-A063-46B023CB0CDA}"/>
          </ac:spMkLst>
        </pc:spChg>
        <pc:spChg chg="add del">
          <ac:chgData name="Matej Maric" userId="98846e5b-7d39-4801-9410-f8a0d1d10a58" providerId="ADAL" clId="{2E922367-DC7E-4D45-9613-FED5FE5A7176}" dt="2021-06-18T08:34:03.564" v="136" actId="26606"/>
          <ac:spMkLst>
            <pc:docMk/>
            <pc:sldMk cId="2975330896" sldId="256"/>
            <ac:spMk id="105" creationId="{37C89E4B-3C9F-44B9-8B86-D9E3D112D8EC}"/>
          </ac:spMkLst>
        </pc:spChg>
        <pc:spChg chg="add del">
          <ac:chgData name="Matej Maric" userId="98846e5b-7d39-4801-9410-f8a0d1d10a58" providerId="ADAL" clId="{2E922367-DC7E-4D45-9613-FED5FE5A7176}" dt="2021-06-18T08:33:33.371" v="122" actId="26606"/>
          <ac:spMkLst>
            <pc:docMk/>
            <pc:sldMk cId="2975330896" sldId="256"/>
            <ac:spMk id="108" creationId="{0E91F5CA-B392-444C-88E3-BF5BAAEBDEB0}"/>
          </ac:spMkLst>
        </pc:spChg>
        <pc:spChg chg="add del">
          <ac:chgData name="Matej Maric" userId="98846e5b-7d39-4801-9410-f8a0d1d10a58" providerId="ADAL" clId="{2E922367-DC7E-4D45-9613-FED5FE5A7176}" dt="2021-06-18T08:34:08.684" v="138" actId="26606"/>
          <ac:spMkLst>
            <pc:docMk/>
            <pc:sldMk cId="2975330896" sldId="256"/>
            <ac:spMk id="109" creationId="{676A1B86-DC99-46B9-B5AA-A7E928EA9CF7}"/>
          </ac:spMkLst>
        </pc:spChg>
        <pc:spChg chg="add del">
          <ac:chgData name="Matej Maric" userId="98846e5b-7d39-4801-9410-f8a0d1d10a58" providerId="ADAL" clId="{2E922367-DC7E-4D45-9613-FED5FE5A7176}" dt="2021-06-18T08:33:33.371" v="122" actId="26606"/>
          <ac:spMkLst>
            <pc:docMk/>
            <pc:sldMk cId="2975330896" sldId="256"/>
            <ac:spMk id="110" creationId="{0459807F-B6FA-44D3-9A53-C55B6B56884A}"/>
          </ac:spMkLst>
        </pc:spChg>
        <pc:spChg chg="add del">
          <ac:chgData name="Matej Maric" userId="98846e5b-7d39-4801-9410-f8a0d1d10a58" providerId="ADAL" clId="{2E922367-DC7E-4D45-9613-FED5FE5A7176}" dt="2021-06-18T08:34:08.684" v="138" actId="26606"/>
          <ac:spMkLst>
            <pc:docMk/>
            <pc:sldMk cId="2975330896" sldId="256"/>
            <ac:spMk id="111" creationId="{E9304FFE-74E9-4316-B822-F35A685E2D09}"/>
          </ac:spMkLst>
        </pc:spChg>
        <pc:spChg chg="add del">
          <ac:chgData name="Matej Maric" userId="98846e5b-7d39-4801-9410-f8a0d1d10a58" providerId="ADAL" clId="{2E922367-DC7E-4D45-9613-FED5FE5A7176}" dt="2021-06-18T08:33:37.757" v="124" actId="26606"/>
          <ac:spMkLst>
            <pc:docMk/>
            <pc:sldMk cId="2975330896" sldId="256"/>
            <ac:spMk id="112" creationId="{C93D702E-F4E0-47FC-A74C-ECD9647A81AA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13" creationId="{B91DC64C-88DE-4204-8BC8-E1B86FEBB252}"/>
          </ac:spMkLst>
        </pc:spChg>
        <pc:spChg chg="add del">
          <ac:chgData name="Matej Maric" userId="98846e5b-7d39-4801-9410-f8a0d1d10a58" providerId="ADAL" clId="{2E922367-DC7E-4D45-9613-FED5FE5A7176}" dt="2021-06-18T08:33:42.728" v="126" actId="26606"/>
          <ac:spMkLst>
            <pc:docMk/>
            <pc:sldMk cId="2975330896" sldId="256"/>
            <ac:spMk id="114" creationId="{9089EED9-F54D-4F20-A2C6-949DE4176959}"/>
          </ac:spMkLst>
        </pc:spChg>
        <pc:spChg chg="add del">
          <ac:chgData name="Matej Maric" userId="98846e5b-7d39-4801-9410-f8a0d1d10a58" providerId="ADAL" clId="{2E922367-DC7E-4D45-9613-FED5FE5A7176}" dt="2021-06-18T08:33:42.728" v="126" actId="26606"/>
          <ac:spMkLst>
            <pc:docMk/>
            <pc:sldMk cId="2975330896" sldId="256"/>
            <ac:spMk id="115" creationId="{7E46F721-3785-414D-8697-16AF490E6806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16" creationId="{CE1108CD-786E-4304-9504-9C5AD64829D2}"/>
          </ac:spMkLst>
        </pc:spChg>
        <pc:spChg chg="add del">
          <ac:chgData name="Matej Maric" userId="98846e5b-7d39-4801-9410-f8a0d1d10a58" providerId="ADAL" clId="{2E922367-DC7E-4D45-9613-FED5FE5A7176}" dt="2021-06-18T08:33:45.617" v="128" actId="26606"/>
          <ac:spMkLst>
            <pc:docMk/>
            <pc:sldMk cId="2975330896" sldId="256"/>
            <ac:spMk id="117" creationId="{D928DD85-BB99-450D-A702-2683E0296282}"/>
          </ac:spMkLst>
        </pc:spChg>
        <pc:spChg chg="add del">
          <ac:chgData name="Matej Maric" userId="98846e5b-7d39-4801-9410-f8a0d1d10a58" providerId="ADAL" clId="{2E922367-DC7E-4D45-9613-FED5FE5A7176}" dt="2021-06-18T08:33:45.617" v="128" actId="26606"/>
          <ac:spMkLst>
            <pc:docMk/>
            <pc:sldMk cId="2975330896" sldId="256"/>
            <ac:spMk id="118" creationId="{240E5BD2-4019-4012-A1AA-628900E659E9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19" creationId="{2CF7CF5F-D747-47B3-80B1-8392750446C6}"/>
          </ac:spMkLst>
        </pc:spChg>
        <pc:spChg chg="add del">
          <ac:chgData name="Matej Maric" userId="98846e5b-7d39-4801-9410-f8a0d1d10a58" providerId="ADAL" clId="{2E922367-DC7E-4D45-9613-FED5FE5A7176}" dt="2021-06-18T08:33:50.929" v="130" actId="26606"/>
          <ac:spMkLst>
            <pc:docMk/>
            <pc:sldMk cId="2975330896" sldId="256"/>
            <ac:spMk id="120" creationId="{17CDB40A-75BB-4498-A20B-59C3984A3A94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21" creationId="{820B6604-1FF9-43F5-AC47-3D41CB2F563B}"/>
          </ac:spMkLst>
        </pc:spChg>
        <pc:spChg chg="add del">
          <ac:chgData name="Matej Maric" userId="98846e5b-7d39-4801-9410-f8a0d1d10a58" providerId="ADAL" clId="{2E922367-DC7E-4D45-9613-FED5FE5A7176}" dt="2021-06-18T08:33:52.884" v="132" actId="26606"/>
          <ac:spMkLst>
            <pc:docMk/>
            <pc:sldMk cId="2975330896" sldId="256"/>
            <ac:spMk id="122" creationId="{D928DD85-BB99-450D-A702-2683E0296282}"/>
          </ac:spMkLst>
        </pc:spChg>
        <pc:spChg chg="add del">
          <ac:chgData name="Matej Maric" userId="98846e5b-7d39-4801-9410-f8a0d1d10a58" providerId="ADAL" clId="{2E922367-DC7E-4D45-9613-FED5FE5A7176}" dt="2021-06-18T08:33:52.884" v="132" actId="26606"/>
          <ac:spMkLst>
            <pc:docMk/>
            <pc:sldMk cId="2975330896" sldId="256"/>
            <ac:spMk id="123" creationId="{240E5BD2-4019-4012-A1AA-628900E659E9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24" creationId="{5912B5B1-BC40-4CD1-8541-549C583431ED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25" creationId="{E252BF65-A104-4DD3-8D54-285294DCC0C7}"/>
          </ac:spMkLst>
        </pc:spChg>
        <pc:spChg chg="add del">
          <ac:chgData name="Matej Maric" userId="98846e5b-7d39-4801-9410-f8a0d1d10a58" providerId="ADAL" clId="{2E922367-DC7E-4D45-9613-FED5FE5A7176}" dt="2021-06-18T08:34:20.309" v="148" actId="26606"/>
          <ac:spMkLst>
            <pc:docMk/>
            <pc:sldMk cId="2975330896" sldId="256"/>
            <ac:spMk id="126" creationId="{0E91F5CA-B392-444C-88E3-BF5BAAEBDEB0}"/>
          </ac:spMkLst>
        </pc:spChg>
        <pc:spChg chg="add del">
          <ac:chgData name="Matej Maric" userId="98846e5b-7d39-4801-9410-f8a0d1d10a58" providerId="ADAL" clId="{2E922367-DC7E-4D45-9613-FED5FE5A7176}" dt="2021-06-18T08:34:15.467" v="142" actId="26606"/>
          <ac:spMkLst>
            <pc:docMk/>
            <pc:sldMk cId="2975330896" sldId="256"/>
            <ac:spMk id="127" creationId="{0671A8AE-40A1-4631-A6B8-581AFF065482}"/>
          </ac:spMkLst>
        </pc:spChg>
        <pc:spChg chg="add del">
          <ac:chgData name="Matej Maric" userId="98846e5b-7d39-4801-9410-f8a0d1d10a58" providerId="ADAL" clId="{2E922367-DC7E-4D45-9613-FED5FE5A7176}" dt="2021-06-18T08:34:15.467" v="142" actId="26606"/>
          <ac:spMkLst>
            <pc:docMk/>
            <pc:sldMk cId="2975330896" sldId="256"/>
            <ac:spMk id="128" creationId="{AB58EF07-17C2-48CF-ABB0-EEF1F17CB8F0}"/>
          </ac:spMkLst>
        </pc:spChg>
        <pc:spChg chg="add del">
          <ac:chgData name="Matej Maric" userId="98846e5b-7d39-4801-9410-f8a0d1d10a58" providerId="ADAL" clId="{2E922367-DC7E-4D45-9613-FED5FE5A7176}" dt="2021-06-18T08:34:15.467" v="142" actId="26606"/>
          <ac:spMkLst>
            <pc:docMk/>
            <pc:sldMk cId="2975330896" sldId="256"/>
            <ac:spMk id="129" creationId="{AF2F604E-43BE-4DC3-B983-E071523364F8}"/>
          </ac:spMkLst>
        </pc:spChg>
        <pc:spChg chg="add del">
          <ac:chgData name="Matej Maric" userId="98846e5b-7d39-4801-9410-f8a0d1d10a58" providerId="ADAL" clId="{2E922367-DC7E-4D45-9613-FED5FE5A7176}" dt="2021-06-18T08:34:15.467" v="142" actId="26606"/>
          <ac:spMkLst>
            <pc:docMk/>
            <pc:sldMk cId="2975330896" sldId="256"/>
            <ac:spMk id="130" creationId="{08C9B587-E65E-4B52-B37C-ABEBB6E87928}"/>
          </ac:spMkLst>
        </pc:spChg>
        <pc:spChg chg="add del">
          <ac:chgData name="Matej Maric" userId="98846e5b-7d39-4801-9410-f8a0d1d10a58" providerId="ADAL" clId="{2E922367-DC7E-4D45-9613-FED5FE5A7176}" dt="2021-06-18T08:34:20.309" v="148" actId="26606"/>
          <ac:spMkLst>
            <pc:docMk/>
            <pc:sldMk cId="2975330896" sldId="256"/>
            <ac:spMk id="131" creationId="{9752D771-2D72-4B2C-B816-121D10C38ED0}"/>
          </ac:spMkLst>
        </pc:spChg>
        <pc:spChg chg="add del">
          <ac:chgData name="Matej Maric" userId="98846e5b-7d39-4801-9410-f8a0d1d10a58" providerId="ADAL" clId="{2E922367-DC7E-4D45-9613-FED5FE5A7176}" dt="2021-06-18T08:34:17.135" v="144" actId="26606"/>
          <ac:spMkLst>
            <pc:docMk/>
            <pc:sldMk cId="2975330896" sldId="256"/>
            <ac:spMk id="132" creationId="{16C5FA50-8D52-4617-AF91-5C7B1C8352F1}"/>
          </ac:spMkLst>
        </pc:spChg>
        <pc:spChg chg="add del">
          <ac:chgData name="Matej Maric" userId="98846e5b-7d39-4801-9410-f8a0d1d10a58" providerId="ADAL" clId="{2E922367-DC7E-4D45-9613-FED5FE5A7176}" dt="2021-06-18T08:34:17.135" v="144" actId="26606"/>
          <ac:spMkLst>
            <pc:docMk/>
            <pc:sldMk cId="2975330896" sldId="256"/>
            <ac:spMk id="133" creationId="{E223798C-12AD-4B0C-A50C-D676347D67CF}"/>
          </ac:spMkLst>
        </pc:spChg>
        <pc:spChg chg="add del">
          <ac:chgData name="Matej Maric" userId="98846e5b-7d39-4801-9410-f8a0d1d10a58" providerId="ADAL" clId="{2E922367-DC7E-4D45-9613-FED5FE5A7176}" dt="2021-06-18T08:34:20.309" v="148" actId="26606"/>
          <ac:spMkLst>
            <pc:docMk/>
            <pc:sldMk cId="2975330896" sldId="256"/>
            <ac:spMk id="134" creationId="{58D2EC0A-5E54-424F-BE02-26DFFEBD6F9D}"/>
          </ac:spMkLst>
        </pc:spChg>
        <pc:spChg chg="add del">
          <ac:chgData name="Matej Maric" userId="98846e5b-7d39-4801-9410-f8a0d1d10a58" providerId="ADAL" clId="{2E922367-DC7E-4D45-9613-FED5FE5A7176}" dt="2021-06-18T08:34:20.309" v="148" actId="26606"/>
          <ac:spMkLst>
            <pc:docMk/>
            <pc:sldMk cId="2975330896" sldId="256"/>
            <ac:spMk id="135" creationId="{DDCE5572-4319-4D42-813F-C8C69C08CAA8}"/>
          </ac:spMkLst>
        </pc:spChg>
        <pc:spChg chg="add del">
          <ac:chgData name="Matej Maric" userId="98846e5b-7d39-4801-9410-f8a0d1d10a58" providerId="ADAL" clId="{2E922367-DC7E-4D45-9613-FED5FE5A7176}" dt="2021-06-18T08:34:23.935" v="152" actId="26606"/>
          <ac:spMkLst>
            <pc:docMk/>
            <pc:sldMk cId="2975330896" sldId="256"/>
            <ac:spMk id="136" creationId="{16F9E488-0718-4E1E-9D12-26779F606252}"/>
          </ac:spMkLst>
        </pc:spChg>
        <pc:spChg chg="add del">
          <ac:chgData name="Matej Maric" userId="98846e5b-7d39-4801-9410-f8a0d1d10a58" providerId="ADAL" clId="{2E922367-DC7E-4D45-9613-FED5FE5A7176}" dt="2021-06-18T08:34:23.935" v="152" actId="26606"/>
          <ac:spMkLst>
            <pc:docMk/>
            <pc:sldMk cId="2975330896" sldId="256"/>
            <ac:spMk id="137" creationId="{CE708407-D01D-4E57-8998-FF799DBC3788}"/>
          </ac:spMkLst>
        </pc:spChg>
        <pc:spChg chg="add del">
          <ac:chgData name="Matej Maric" userId="98846e5b-7d39-4801-9410-f8a0d1d10a58" providerId="ADAL" clId="{2E922367-DC7E-4D45-9613-FED5FE5A7176}" dt="2021-06-18T08:34:25.120" v="154" actId="26606"/>
          <ac:spMkLst>
            <pc:docMk/>
            <pc:sldMk cId="2975330896" sldId="256"/>
            <ac:spMk id="142" creationId="{0E91F5CA-B392-444C-88E3-BF5BAAEBDEB0}"/>
          </ac:spMkLst>
        </pc:spChg>
        <pc:spChg chg="add del">
          <ac:chgData name="Matej Maric" userId="98846e5b-7d39-4801-9410-f8a0d1d10a58" providerId="ADAL" clId="{2E922367-DC7E-4D45-9613-FED5FE5A7176}" dt="2021-06-18T08:34:25.120" v="154" actId="26606"/>
          <ac:spMkLst>
            <pc:docMk/>
            <pc:sldMk cId="2975330896" sldId="256"/>
            <ac:spMk id="143" creationId="{9752D771-2D72-4B2C-B816-121D10C38ED0}"/>
          </ac:spMkLst>
        </pc:spChg>
        <pc:spChg chg="add del">
          <ac:chgData name="Matej Maric" userId="98846e5b-7d39-4801-9410-f8a0d1d10a58" providerId="ADAL" clId="{2E922367-DC7E-4D45-9613-FED5FE5A7176}" dt="2021-06-18T08:34:25.120" v="154" actId="26606"/>
          <ac:spMkLst>
            <pc:docMk/>
            <pc:sldMk cId="2975330896" sldId="256"/>
            <ac:spMk id="144" creationId="{58D2EC0A-5E54-424F-BE02-26DFFEBD6F9D}"/>
          </ac:spMkLst>
        </pc:spChg>
        <pc:spChg chg="add del">
          <ac:chgData name="Matej Maric" userId="98846e5b-7d39-4801-9410-f8a0d1d10a58" providerId="ADAL" clId="{2E922367-DC7E-4D45-9613-FED5FE5A7176}" dt="2021-06-18T08:34:25.120" v="154" actId="26606"/>
          <ac:spMkLst>
            <pc:docMk/>
            <pc:sldMk cId="2975330896" sldId="256"/>
            <ac:spMk id="145" creationId="{DDCE5572-4319-4D42-813F-C8C69C08CAA8}"/>
          </ac:spMkLst>
        </pc:spChg>
        <pc:grpChg chg="add del">
          <ac:chgData name="Matej Maric" userId="98846e5b-7d39-4801-9410-f8a0d1d10a58" providerId="ADAL" clId="{2E922367-DC7E-4D45-9613-FED5FE5A7176}" dt="2021-06-18T08:30:54.791" v="75" actId="26606"/>
          <ac:grpSpMkLst>
            <pc:docMk/>
            <pc:sldMk cId="2975330896" sldId="256"/>
            <ac:grpSpMk id="30" creationId="{4252769E-B9F0-4068-A645-5BBEF16E9C28}"/>
          </ac:grpSpMkLst>
        </pc:grpChg>
        <pc:grpChg chg="add del">
          <ac:chgData name="Matej Maric" userId="98846e5b-7d39-4801-9410-f8a0d1d10a58" providerId="ADAL" clId="{2E922367-DC7E-4D45-9613-FED5FE5A7176}" dt="2021-06-18T08:31:47.432" v="96" actId="26606"/>
          <ac:grpSpMkLst>
            <pc:docMk/>
            <pc:sldMk cId="2975330896" sldId="256"/>
            <ac:grpSpMk id="62" creationId="{E9B930FD-8671-4C4C-ADCF-73AC1D0CD417}"/>
          </ac:grpSpMkLst>
        </pc:grpChg>
        <pc:grpChg chg="add del">
          <ac:chgData name="Matej Maric" userId="98846e5b-7d39-4801-9410-f8a0d1d10a58" providerId="ADAL" clId="{2E922367-DC7E-4D45-9613-FED5FE5A7176}" dt="2021-06-18T08:31:47.432" v="96" actId="26606"/>
          <ac:grpSpMkLst>
            <pc:docMk/>
            <pc:sldMk cId="2975330896" sldId="256"/>
            <ac:grpSpMk id="68" creationId="{383C2651-AE0C-4AE4-8725-E2F9414FE219}"/>
          </ac:grpSpMkLst>
        </pc:grpChg>
        <pc:grpChg chg="add del">
          <ac:chgData name="Matej Maric" userId="98846e5b-7d39-4801-9410-f8a0d1d10a58" providerId="ADAL" clId="{2E922367-DC7E-4D45-9613-FED5FE5A7176}" dt="2021-06-18T08:32:21.522" v="115" actId="26606"/>
          <ac:grpSpMkLst>
            <pc:docMk/>
            <pc:sldMk cId="2975330896" sldId="256"/>
            <ac:grpSpMk id="86" creationId="{E9B930FD-8671-4C4C-ADCF-73AC1D0CD417}"/>
          </ac:grpSpMkLst>
        </pc:grpChg>
        <pc:grpChg chg="add del">
          <ac:chgData name="Matej Maric" userId="98846e5b-7d39-4801-9410-f8a0d1d10a58" providerId="ADAL" clId="{2E922367-DC7E-4D45-9613-FED5FE5A7176}" dt="2021-06-18T08:32:21.522" v="115" actId="26606"/>
          <ac:grpSpMkLst>
            <pc:docMk/>
            <pc:sldMk cId="2975330896" sldId="256"/>
            <ac:grpSpMk id="91" creationId="{383C2651-AE0C-4AE4-8725-E2F9414FE219}"/>
          </ac:grpSpMkLst>
        </pc:grpChg>
        <pc:grpChg chg="add del">
          <ac:chgData name="Matej Maric" userId="98846e5b-7d39-4801-9410-f8a0d1d10a58" providerId="ADAL" clId="{2E922367-DC7E-4D45-9613-FED5FE5A7176}" dt="2021-06-18T08:34:23.935" v="152" actId="26606"/>
          <ac:grpSpMkLst>
            <pc:docMk/>
            <pc:sldMk cId="2975330896" sldId="256"/>
            <ac:grpSpMk id="138" creationId="{7F963B07-5C9E-478C-A53E-B6F5B4A78933}"/>
          </ac:grpSpMkLst>
        </pc:grpChg>
        <pc:picChg chg="add del mod ord">
          <ac:chgData name="Matej Maric" userId="98846e5b-7d39-4801-9410-f8a0d1d10a58" providerId="ADAL" clId="{2E922367-DC7E-4D45-9613-FED5FE5A7176}" dt="2021-06-18T08:29:22.072" v="60" actId="478"/>
          <ac:picMkLst>
            <pc:docMk/>
            <pc:sldMk cId="2975330896" sldId="256"/>
            <ac:picMk id="4" creationId="{B4DDB634-5525-4A45-815E-E9852A2A70F1}"/>
          </ac:picMkLst>
        </pc:picChg>
        <pc:picChg chg="add mod ord modCrop">
          <ac:chgData name="Matej Maric" userId="98846e5b-7d39-4801-9410-f8a0d1d10a58" providerId="ADAL" clId="{2E922367-DC7E-4D45-9613-FED5FE5A7176}" dt="2021-06-18T08:38:26.789" v="186" actId="14100"/>
          <ac:picMkLst>
            <pc:docMk/>
            <pc:sldMk cId="2975330896" sldId="256"/>
            <ac:picMk id="5" creationId="{11A7774E-BC83-4385-A70A-7E7A1B770EAE}"/>
          </ac:picMkLst>
        </pc:picChg>
        <pc:picChg chg="add del">
          <ac:chgData name="Matej Maric" userId="98846e5b-7d39-4801-9410-f8a0d1d10a58" providerId="ADAL" clId="{2E922367-DC7E-4D45-9613-FED5FE5A7176}" dt="2021-06-18T08:34:25.125" v="155" actId="26606"/>
          <ac:picMkLst>
            <pc:docMk/>
            <pc:sldMk cId="2975330896" sldId="256"/>
            <ac:picMk id="103" creationId="{9D01B3E5-85F4-41A9-A504-D5E6268DEC1D}"/>
          </ac:picMkLst>
        </pc:picChg>
        <pc:cxnChg chg="add del">
          <ac:chgData name="Matej Maric" userId="98846e5b-7d39-4801-9410-f8a0d1d10a58" providerId="ADAL" clId="{2E922367-DC7E-4D45-9613-FED5FE5A7176}" dt="2021-06-18T08:34:03.564" v="136" actId="26606"/>
          <ac:cxnSpMkLst>
            <pc:docMk/>
            <pc:sldMk cId="2975330896" sldId="256"/>
            <ac:cxnSpMk id="106" creationId="{AA2EAA10-076F-46BD-8F0F-B9A2FB77A85C}"/>
          </ac:cxnSpMkLst>
        </pc:cxnChg>
        <pc:cxnChg chg="add del">
          <ac:chgData name="Matej Maric" userId="98846e5b-7d39-4801-9410-f8a0d1d10a58" providerId="ADAL" clId="{2E922367-DC7E-4D45-9613-FED5FE5A7176}" dt="2021-06-18T08:34:03.564" v="136" actId="26606"/>
          <ac:cxnSpMkLst>
            <pc:docMk/>
            <pc:sldMk cId="2975330896" sldId="256"/>
            <ac:cxnSpMk id="107" creationId="{D891E407-403B-4764-86C9-33A56D3BCAA3}"/>
          </ac:cxnSpMkLst>
        </pc:cxnChg>
      </pc:sldChg>
      <pc:sldChg chg="del">
        <pc:chgData name="Matej Maric" userId="98846e5b-7d39-4801-9410-f8a0d1d10a58" providerId="ADAL" clId="{2E922367-DC7E-4D45-9613-FED5FE5A7176}" dt="2021-06-18T08:24:06.435" v="0" actId="47"/>
        <pc:sldMkLst>
          <pc:docMk/>
          <pc:sldMk cId="3166655710" sldId="258"/>
        </pc:sldMkLst>
      </pc:sldChg>
      <pc:sldChg chg="addSp delSp modSp mod">
        <pc:chgData name="Matej Maric" userId="98846e5b-7d39-4801-9410-f8a0d1d10a58" providerId="ADAL" clId="{2E922367-DC7E-4D45-9613-FED5FE5A7176}" dt="2021-06-18T18:46:54.664" v="201" actId="14100"/>
        <pc:sldMkLst>
          <pc:docMk/>
          <pc:sldMk cId="2170175569" sldId="261"/>
        </pc:sldMkLst>
        <pc:picChg chg="add del mod">
          <ac:chgData name="Matej Maric" userId="98846e5b-7d39-4801-9410-f8a0d1d10a58" providerId="ADAL" clId="{2E922367-DC7E-4D45-9613-FED5FE5A7176}" dt="2021-06-18T18:45:49.602" v="194" actId="478"/>
          <ac:picMkLst>
            <pc:docMk/>
            <pc:sldMk cId="2170175569" sldId="261"/>
            <ac:picMk id="4" creationId="{0B939C53-E869-4223-8612-031BECEA02DD}"/>
          </ac:picMkLst>
        </pc:picChg>
        <pc:picChg chg="del">
          <ac:chgData name="Matej Maric" userId="98846e5b-7d39-4801-9410-f8a0d1d10a58" providerId="ADAL" clId="{2E922367-DC7E-4D45-9613-FED5FE5A7176}" dt="2021-06-18T18:46:44.559" v="198" actId="478"/>
          <ac:picMkLst>
            <pc:docMk/>
            <pc:sldMk cId="2170175569" sldId="261"/>
            <ac:picMk id="5" creationId="{1B0C30AC-235E-4E23-B7C2-7256032322B0}"/>
          </ac:picMkLst>
        </pc:picChg>
        <pc:picChg chg="mod">
          <ac:chgData name="Matej Maric" userId="98846e5b-7d39-4801-9410-f8a0d1d10a58" providerId="ADAL" clId="{2E922367-DC7E-4D45-9613-FED5FE5A7176}" dt="2021-06-18T18:46:54.664" v="201" actId="14100"/>
          <ac:picMkLst>
            <pc:docMk/>
            <pc:sldMk cId="2170175569" sldId="261"/>
            <ac:picMk id="7" creationId="{A0C77656-D6C1-475D-A1C7-7C0D6FC6AFEE}"/>
          </ac:picMkLst>
        </pc:picChg>
        <pc:picChg chg="add mod">
          <ac:chgData name="Matej Maric" userId="98846e5b-7d39-4801-9410-f8a0d1d10a58" providerId="ADAL" clId="{2E922367-DC7E-4D45-9613-FED5FE5A7176}" dt="2021-06-18T18:46:52.412" v="200" actId="1076"/>
          <ac:picMkLst>
            <pc:docMk/>
            <pc:sldMk cId="2170175569" sldId="261"/>
            <ac:picMk id="9" creationId="{466E0EE3-5C65-4223-A7EC-A8E7796614F7}"/>
          </ac:picMkLst>
        </pc:picChg>
      </pc:sldChg>
      <pc:sldChg chg="delCm">
        <pc:chgData name="Matej Maric" userId="98846e5b-7d39-4801-9410-f8a0d1d10a58" providerId="ADAL" clId="{2E922367-DC7E-4D45-9613-FED5FE5A7176}" dt="2021-06-18T18:38:37.145" v="189" actId="1592"/>
        <pc:sldMkLst>
          <pc:docMk/>
          <pc:sldMk cId="2495650824" sldId="262"/>
        </pc:sldMkLst>
      </pc:sldChg>
      <pc:sldChg chg="modSp mod">
        <pc:chgData name="Matej Maric" userId="98846e5b-7d39-4801-9410-f8a0d1d10a58" providerId="ADAL" clId="{2E922367-DC7E-4D45-9613-FED5FE5A7176}" dt="2021-06-18T18:49:19.157" v="202" actId="1076"/>
        <pc:sldMkLst>
          <pc:docMk/>
          <pc:sldMk cId="1662615128" sldId="263"/>
        </pc:sldMkLst>
        <pc:spChg chg="mod">
          <ac:chgData name="Matej Maric" userId="98846e5b-7d39-4801-9410-f8a0d1d10a58" providerId="ADAL" clId="{2E922367-DC7E-4D45-9613-FED5FE5A7176}" dt="2021-06-18T18:49:19.157" v="202" actId="1076"/>
          <ac:spMkLst>
            <pc:docMk/>
            <pc:sldMk cId="1662615128" sldId="263"/>
            <ac:spMk id="3" creationId="{DA2064CA-B2F5-496E-BF8B-21AA95CEF396}"/>
          </ac:spMkLst>
        </pc:spChg>
      </pc:sldChg>
      <pc:sldChg chg="modSp mod">
        <pc:chgData name="Matej Maric" userId="98846e5b-7d39-4801-9410-f8a0d1d10a58" providerId="ADAL" clId="{2E922367-DC7E-4D45-9613-FED5FE5A7176}" dt="2021-06-18T08:24:39.136" v="42" actId="6549"/>
        <pc:sldMkLst>
          <pc:docMk/>
          <pc:sldMk cId="3699965482" sldId="269"/>
        </pc:sldMkLst>
        <pc:spChg chg="mod">
          <ac:chgData name="Matej Maric" userId="98846e5b-7d39-4801-9410-f8a0d1d10a58" providerId="ADAL" clId="{2E922367-DC7E-4D45-9613-FED5FE5A7176}" dt="2021-06-18T08:24:39.136" v="42" actId="6549"/>
          <ac:spMkLst>
            <pc:docMk/>
            <pc:sldMk cId="3699965482" sldId="269"/>
            <ac:spMk id="5" creationId="{D2BC54E1-9E13-4997-B00C-A61EEFA9F4B1}"/>
          </ac:spMkLst>
        </pc:spChg>
      </pc:sldChg>
      <pc:sldChg chg="addSp modSp new del mod setBg">
        <pc:chgData name="Matej Maric" userId="98846e5b-7d39-4801-9410-f8a0d1d10a58" providerId="ADAL" clId="{2E922367-DC7E-4D45-9613-FED5FE5A7176}" dt="2021-06-18T08:38:38.706" v="187" actId="47"/>
        <pc:sldMkLst>
          <pc:docMk/>
          <pc:sldMk cId="4257880085" sldId="270"/>
        </pc:sldMkLst>
        <pc:spChg chg="mod">
          <ac:chgData name="Matej Maric" userId="98846e5b-7d39-4801-9410-f8a0d1d10a58" providerId="ADAL" clId="{2E922367-DC7E-4D45-9613-FED5FE5A7176}" dt="2021-06-18T08:36:56.506" v="173" actId="255"/>
          <ac:spMkLst>
            <pc:docMk/>
            <pc:sldMk cId="4257880085" sldId="270"/>
            <ac:spMk id="2" creationId="{1E9224F3-B05C-4DC8-A7F9-1B4C37F49FD7}"/>
          </ac:spMkLst>
        </pc:spChg>
        <pc:spChg chg="mod">
          <ac:chgData name="Matej Maric" userId="98846e5b-7d39-4801-9410-f8a0d1d10a58" providerId="ADAL" clId="{2E922367-DC7E-4D45-9613-FED5FE5A7176}" dt="2021-06-18T08:37:08.773" v="176" actId="27636"/>
          <ac:spMkLst>
            <pc:docMk/>
            <pc:sldMk cId="4257880085" sldId="270"/>
            <ac:spMk id="3" creationId="{05100F5D-DE62-4CC1-B890-E3B63523CD57}"/>
          </ac:spMkLst>
        </pc:spChg>
        <pc:spChg chg="add">
          <ac:chgData name="Matej Maric" userId="98846e5b-7d39-4801-9410-f8a0d1d10a58" providerId="ADAL" clId="{2E922367-DC7E-4D45-9613-FED5FE5A7176}" dt="2021-06-18T08:36:30.913" v="170" actId="26606"/>
          <ac:spMkLst>
            <pc:docMk/>
            <pc:sldMk cId="4257880085" sldId="270"/>
            <ac:spMk id="9" creationId="{87CC2527-562A-4F69-B487-4371E5B243E7}"/>
          </ac:spMkLst>
        </pc:spChg>
        <pc:picChg chg="add mod ord modCrop">
          <ac:chgData name="Matej Maric" userId="98846e5b-7d39-4801-9410-f8a0d1d10a58" providerId="ADAL" clId="{2E922367-DC7E-4D45-9613-FED5FE5A7176}" dt="2021-06-18T08:37:51.886" v="182" actId="14100"/>
          <ac:picMkLst>
            <pc:docMk/>
            <pc:sldMk cId="4257880085" sldId="270"/>
            <ac:picMk id="4" creationId="{919FBD2D-4BC2-4DA8-ABE4-AF87E18F2411}"/>
          </ac:picMkLst>
        </pc:picChg>
        <pc:cxnChg chg="add">
          <ac:chgData name="Matej Maric" userId="98846e5b-7d39-4801-9410-f8a0d1d10a58" providerId="ADAL" clId="{2E922367-DC7E-4D45-9613-FED5FE5A7176}" dt="2021-06-18T08:36:30.913" v="170" actId="26606"/>
          <ac:cxnSpMkLst>
            <pc:docMk/>
            <pc:sldMk cId="4257880085" sldId="270"/>
            <ac:cxnSpMk id="11" creationId="{BCDAEC91-5BCE-4B55-9CC0-43EF94CB734B}"/>
          </ac:cxnSpMkLst>
        </pc:cxnChg>
      </pc:sldChg>
    </pc:docChg>
  </pc:docChgLst>
  <pc:docChgLst>
    <pc:chgData name="Matej Maric" userId="S::matej.maric@ost.ch::98846e5b-7d39-4801-9410-f8a0d1d10a58" providerId="AD" clId="Web-{7259A840-C9F9-4E61-84F3-E3934A198704}"/>
    <pc:docChg chg="">
      <pc:chgData name="Matej Maric" userId="S::matej.maric@ost.ch::98846e5b-7d39-4801-9410-f8a0d1d10a58" providerId="AD" clId="Web-{7259A840-C9F9-4E61-84F3-E3934A198704}" dt="2021-06-18T18:44:30.415" v="0"/>
      <pc:docMkLst>
        <pc:docMk/>
      </pc:docMkLst>
      <pc:sldChg chg="delCm">
        <pc:chgData name="Matej Maric" userId="S::matej.maric@ost.ch::98846e5b-7d39-4801-9410-f8a0d1d10a58" providerId="AD" clId="Web-{7259A840-C9F9-4E61-84F3-E3934A198704}" dt="2021-06-18T18:44:30.415" v="0"/>
        <pc:sldMkLst>
          <pc:docMk/>
          <pc:sldMk cId="2170175569" sldId="261"/>
        </pc:sldMkLst>
      </pc:sldChg>
    </pc:docChg>
  </pc:docChgLst>
  <pc:docChgLst>
    <pc:chgData name="Corinne Gattlen" userId="S::corinne.gattlen@ost.ch::c6d8cac8-cad6-4d51-926a-a764addb744f" providerId="AD" clId="Web-{FF3678A6-AD0D-45B8-984D-3BCAED88B3E4}"/>
    <pc:docChg chg="addSld">
      <pc:chgData name="Corinne Gattlen" userId="S::corinne.gattlen@ost.ch::c6d8cac8-cad6-4d51-926a-a764addb744f" providerId="AD" clId="Web-{FF3678A6-AD0D-45B8-984D-3BCAED88B3E4}" dt="2021-06-16T19:24:05.290" v="0"/>
      <pc:docMkLst>
        <pc:docMk/>
      </pc:docMkLst>
      <pc:sldChg chg="new">
        <pc:chgData name="Corinne Gattlen" userId="S::corinne.gattlen@ost.ch::c6d8cac8-cad6-4d51-926a-a764addb744f" providerId="AD" clId="Web-{FF3678A6-AD0D-45B8-984D-3BCAED88B3E4}" dt="2021-06-16T19:24:05.290" v="0"/>
        <pc:sldMkLst>
          <pc:docMk/>
          <pc:sldMk cId="2975330896" sldId="256"/>
        </pc:sldMkLst>
      </pc:sldChg>
    </pc:docChg>
  </pc:docChgLst>
  <pc:docChgLst>
    <pc:chgData name="Corinne Gattlen" userId="S::corinne.gattlen@ost.ch::c6d8cac8-cad6-4d51-926a-a764addb744f" providerId="AD" clId="Web-{66903BF7-C35A-4DA9-AA25-29D0EF46319B}"/>
    <pc:docChg chg="addSld delSld modSld sldOrd">
      <pc:chgData name="Corinne Gattlen" userId="S::corinne.gattlen@ost.ch::c6d8cac8-cad6-4d51-926a-a764addb744f" providerId="AD" clId="Web-{66903BF7-C35A-4DA9-AA25-29D0EF46319B}" dt="2021-06-16T21:29:26.361" v="104" actId="1076"/>
      <pc:docMkLst>
        <pc:docMk/>
      </pc:docMkLst>
      <pc:sldChg chg="add replId">
        <pc:chgData name="Corinne Gattlen" userId="S::corinne.gattlen@ost.ch::c6d8cac8-cad6-4d51-926a-a764addb744f" providerId="AD" clId="Web-{66903BF7-C35A-4DA9-AA25-29D0EF46319B}" dt="2021-06-16T21:23:11.932" v="0"/>
        <pc:sldMkLst>
          <pc:docMk/>
          <pc:sldMk cId="229847160" sldId="257"/>
        </pc:sldMkLst>
      </pc:sldChg>
      <pc:sldChg chg="new">
        <pc:chgData name="Corinne Gattlen" userId="S::corinne.gattlen@ost.ch::c6d8cac8-cad6-4d51-926a-a764addb744f" providerId="AD" clId="Web-{66903BF7-C35A-4DA9-AA25-29D0EF46319B}" dt="2021-06-16T21:23:13.760" v="1"/>
        <pc:sldMkLst>
          <pc:docMk/>
          <pc:sldMk cId="3166655710" sldId="258"/>
        </pc:sldMkLst>
      </pc:sldChg>
      <pc:sldChg chg="new">
        <pc:chgData name="Corinne Gattlen" userId="S::corinne.gattlen@ost.ch::c6d8cac8-cad6-4d51-926a-a764addb744f" providerId="AD" clId="Web-{66903BF7-C35A-4DA9-AA25-29D0EF46319B}" dt="2021-06-16T21:23:15.714" v="2"/>
        <pc:sldMkLst>
          <pc:docMk/>
          <pc:sldMk cId="2568144242" sldId="259"/>
        </pc:sldMkLst>
      </pc:sldChg>
      <pc:sldChg chg="addSp delSp modSp new mod setBg">
        <pc:chgData name="Corinne Gattlen" userId="S::corinne.gattlen@ost.ch::c6d8cac8-cad6-4d51-926a-a764addb744f" providerId="AD" clId="Web-{66903BF7-C35A-4DA9-AA25-29D0EF46319B}" dt="2021-06-16T21:29:26.361" v="104" actId="1076"/>
        <pc:sldMkLst>
          <pc:docMk/>
          <pc:sldMk cId="1450896364" sldId="260"/>
        </pc:sldMkLst>
        <pc:spChg chg="add del mod ord">
          <ac:chgData name="Corinne Gattlen" userId="S::corinne.gattlen@ost.ch::c6d8cac8-cad6-4d51-926a-a764addb744f" providerId="AD" clId="Web-{66903BF7-C35A-4DA9-AA25-29D0EF46319B}" dt="2021-06-16T21:27:06.171" v="66"/>
          <ac:spMkLst>
            <pc:docMk/>
            <pc:sldMk cId="1450896364" sldId="260"/>
            <ac:spMk id="2" creationId="{96C7C353-22B3-43E7-B99B-F1CA3CAEE3E2}"/>
          </ac:spMkLst>
        </pc:spChg>
        <pc:spChg chg="del mod">
          <ac:chgData name="Corinne Gattlen" userId="S::corinne.gattlen@ost.ch::c6d8cac8-cad6-4d51-926a-a764addb744f" providerId="AD" clId="Web-{66903BF7-C35A-4DA9-AA25-29D0EF46319B}" dt="2021-06-16T21:25:09.747" v="38"/>
          <ac:spMkLst>
            <pc:docMk/>
            <pc:sldMk cId="1450896364" sldId="260"/>
            <ac:spMk id="3" creationId="{079CE6E3-34A5-4F82-9243-2BAF23DB4643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7:06.171" v="66"/>
          <ac:spMkLst>
            <pc:docMk/>
            <pc:sldMk cId="1450896364" sldId="260"/>
            <ac:spMk id="8" creationId="{8761DDFE-071F-4200-B0AA-394476C2D2D6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7:01.827" v="64"/>
          <ac:spMkLst>
            <pc:docMk/>
            <pc:sldMk cId="1450896364" sldId="260"/>
            <ac:spMk id="9" creationId="{40235B02-DA91-4771-AAAA-03C4A8B3CFB6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7:06.171" v="66"/>
          <ac:spMkLst>
            <pc:docMk/>
            <pc:sldMk cId="1450896364" sldId="260"/>
            <ac:spMk id="10" creationId="{9FC3536C-805A-4A15-8C67-E33DD461C857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7:01.827" v="64"/>
          <ac:spMkLst>
            <pc:docMk/>
            <pc:sldMk cId="1450896364" sldId="260"/>
            <ac:spMk id="12" creationId="{6EFFF4A2-EB01-4738-9824-8D9A72A51BB9}"/>
          </ac:spMkLst>
        </pc:spChg>
        <pc:spChg chg="add del mod">
          <ac:chgData name="Corinne Gattlen" userId="S::corinne.gattlen@ost.ch::c6d8cac8-cad6-4d51-926a-a764addb744f" providerId="AD" clId="Web-{66903BF7-C35A-4DA9-AA25-29D0EF46319B}" dt="2021-06-16T21:28:48.939" v="93"/>
          <ac:spMkLst>
            <pc:docMk/>
            <pc:sldMk cId="1450896364" sldId="260"/>
            <ac:spMk id="13" creationId="{5AA96F06-E4B3-45E1-B2DE-AA53BE0408F4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7:01.827" v="64"/>
          <ac:spMkLst>
            <pc:docMk/>
            <pc:sldMk cId="1450896364" sldId="260"/>
            <ac:spMk id="14" creationId="{23D97D8B-CFC5-431A-AA32-93C4522A6EE6}"/>
          </ac:spMkLst>
        </pc:spChg>
        <pc:grpChg chg="add del">
          <ac:chgData name="Corinne Gattlen" userId="S::corinne.gattlen@ost.ch::c6d8cac8-cad6-4d51-926a-a764addb744f" providerId="AD" clId="Web-{66903BF7-C35A-4DA9-AA25-29D0EF46319B}" dt="2021-06-16T21:27:01.827" v="64"/>
          <ac:grpSpMkLst>
            <pc:docMk/>
            <pc:sldMk cId="1450896364" sldId="260"/>
            <ac:grpSpMk id="16" creationId="{F91EAA54-AC0A-4AEF-ACE5-B1DD3DC8173B}"/>
          </ac:grpSpMkLst>
        </pc:grpChg>
        <pc:picChg chg="add del mod ord">
          <ac:chgData name="Corinne Gattlen" userId="S::corinne.gattlen@ost.ch::c6d8cac8-cad6-4d51-926a-a764addb744f" providerId="AD" clId="Web-{66903BF7-C35A-4DA9-AA25-29D0EF46319B}" dt="2021-06-16T21:27:27.218" v="70"/>
          <ac:picMkLst>
            <pc:docMk/>
            <pc:sldMk cId="1450896364" sldId="260"/>
            <ac:picMk id="4" creationId="{D9BF9106-25F5-498A-A79C-6AACFCB79631}"/>
          </ac:picMkLst>
        </pc:picChg>
        <pc:picChg chg="add mod">
          <ac:chgData name="Corinne Gattlen" userId="S::corinne.gattlen@ost.ch::c6d8cac8-cad6-4d51-926a-a764addb744f" providerId="AD" clId="Web-{66903BF7-C35A-4DA9-AA25-29D0EF46319B}" dt="2021-06-16T21:29:23.470" v="103" actId="1076"/>
          <ac:picMkLst>
            <pc:docMk/>
            <pc:sldMk cId="1450896364" sldId="260"/>
            <ac:picMk id="5" creationId="{4B009D42-0428-407C-AE9D-D711ADC939B6}"/>
          </ac:picMkLst>
        </pc:picChg>
        <pc:picChg chg="add del mod">
          <ac:chgData name="Corinne Gattlen" userId="S::corinne.gattlen@ost.ch::c6d8cac8-cad6-4d51-926a-a764addb744f" providerId="AD" clId="Web-{66903BF7-C35A-4DA9-AA25-29D0EF46319B}" dt="2021-06-16T21:27:11.218" v="69"/>
          <ac:picMkLst>
            <pc:docMk/>
            <pc:sldMk cId="1450896364" sldId="260"/>
            <ac:picMk id="7" creationId="{4A2F702C-09F9-4295-B7E3-706634A9BE09}"/>
          </ac:picMkLst>
        </pc:picChg>
        <pc:picChg chg="add mod">
          <ac:chgData name="Corinne Gattlen" userId="S::corinne.gattlen@ost.ch::c6d8cac8-cad6-4d51-926a-a764addb744f" providerId="AD" clId="Web-{66903BF7-C35A-4DA9-AA25-29D0EF46319B}" dt="2021-06-16T21:29:26.361" v="104" actId="1076"/>
          <ac:picMkLst>
            <pc:docMk/>
            <pc:sldMk cId="1450896364" sldId="260"/>
            <ac:picMk id="15" creationId="{667DE612-7B6B-440D-9D52-B61F1ED9D242}"/>
          </ac:picMkLst>
        </pc:picChg>
      </pc:sldChg>
      <pc:sldChg chg="addSp delSp modSp add del mod ord replId setBg">
        <pc:chgData name="Corinne Gattlen" userId="S::corinne.gattlen@ost.ch::c6d8cac8-cad6-4d51-926a-a764addb744f" providerId="AD" clId="Web-{66903BF7-C35A-4DA9-AA25-29D0EF46319B}" dt="2021-06-16T21:28:26.813" v="91"/>
        <pc:sldMkLst>
          <pc:docMk/>
          <pc:sldMk cId="2170175569" sldId="261"/>
        </pc:sldMkLst>
        <pc:spChg chg="mod ord">
          <ac:chgData name="Corinne Gattlen" userId="S::corinne.gattlen@ost.ch::c6d8cac8-cad6-4d51-926a-a764addb744f" providerId="AD" clId="Web-{66903BF7-C35A-4DA9-AA25-29D0EF46319B}" dt="2021-06-16T21:28:26.813" v="91"/>
          <ac:spMkLst>
            <pc:docMk/>
            <pc:sldMk cId="2170175569" sldId="261"/>
            <ac:spMk id="2" creationId="{96C7C353-22B3-43E7-B99B-F1CA3CAEE3E2}"/>
          </ac:spMkLst>
        </pc:spChg>
        <pc:spChg chg="del mod">
          <ac:chgData name="Corinne Gattlen" userId="S::corinne.gattlen@ost.ch::c6d8cac8-cad6-4d51-926a-a764addb744f" providerId="AD" clId="Web-{66903BF7-C35A-4DA9-AA25-29D0EF46319B}" dt="2021-06-16T21:23:57.433" v="30"/>
          <ac:spMkLst>
            <pc:docMk/>
            <pc:sldMk cId="2170175569" sldId="261"/>
            <ac:spMk id="3" creationId="{079CE6E3-34A5-4F82-9243-2BAF23DB4643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8:26.813" v="91"/>
          <ac:spMkLst>
            <pc:docMk/>
            <pc:sldMk cId="2170175569" sldId="261"/>
            <ac:spMk id="10" creationId="{4351DFE5-F63D-4BE0-BDA9-E3EB88F01AA5}"/>
          </ac:spMkLst>
        </pc:spChg>
        <pc:picChg chg="add mod ord">
          <ac:chgData name="Corinne Gattlen" userId="S::corinne.gattlen@ost.ch::c6d8cac8-cad6-4d51-926a-a764addb744f" providerId="AD" clId="Web-{66903BF7-C35A-4DA9-AA25-29D0EF46319B}" dt="2021-06-16T21:28:26.813" v="91"/>
          <ac:picMkLst>
            <pc:docMk/>
            <pc:sldMk cId="2170175569" sldId="261"/>
            <ac:picMk id="4" creationId="{AE1BB6FB-9215-4F15-B025-ED00F4476F5D}"/>
          </ac:picMkLst>
        </pc:picChg>
        <pc:picChg chg="add mod">
          <ac:chgData name="Corinne Gattlen" userId="S::corinne.gattlen@ost.ch::c6d8cac8-cad6-4d51-926a-a764addb744f" providerId="AD" clId="Web-{66903BF7-C35A-4DA9-AA25-29D0EF46319B}" dt="2021-06-16T21:28:26.813" v="91"/>
          <ac:picMkLst>
            <pc:docMk/>
            <pc:sldMk cId="2170175569" sldId="261"/>
            <ac:picMk id="5" creationId="{1B0C30AC-235E-4E23-B7C2-7256032322B0}"/>
          </ac:picMkLst>
        </pc:picChg>
        <pc:picChg chg="add del">
          <ac:chgData name="Corinne Gattlen" userId="S::corinne.gattlen@ost.ch::c6d8cac8-cad6-4d51-926a-a764addb744f" providerId="AD" clId="Web-{66903BF7-C35A-4DA9-AA25-29D0EF46319B}" dt="2021-06-16T21:28:26.813" v="91"/>
          <ac:picMkLst>
            <pc:docMk/>
            <pc:sldMk cId="2170175569" sldId="261"/>
            <ac:picMk id="12" creationId="{02DD2BC0-6F29-4B4F-8D61-2DCF6D2E8E73}"/>
          </ac:picMkLst>
        </pc:picChg>
      </pc:sldChg>
    </pc:docChg>
  </pc:docChgLst>
  <pc:docChgLst>
    <pc:chgData name="Corinne Gattlen" userId="c6d8cac8-cad6-4d51-926a-a764addb744f" providerId="ADAL" clId="{830FF34A-E691-4A79-A14C-38FD8BE51BF7}"/>
    <pc:docChg chg="undo redo custSel addSld delSld modSld">
      <pc:chgData name="Corinne Gattlen" userId="c6d8cac8-cad6-4d51-926a-a764addb744f" providerId="ADAL" clId="{830FF34A-E691-4A79-A14C-38FD8BE51BF7}" dt="2021-06-18T18:49:36.026" v="2081"/>
      <pc:docMkLst>
        <pc:docMk/>
      </pc:docMkLst>
      <pc:sldChg chg="modSp setBg">
        <pc:chgData name="Corinne Gattlen" userId="c6d8cac8-cad6-4d51-926a-a764addb744f" providerId="ADAL" clId="{830FF34A-E691-4A79-A14C-38FD8BE51BF7}" dt="2021-06-17T17:49:03.670" v="1947"/>
        <pc:sldMkLst>
          <pc:docMk/>
          <pc:sldMk cId="2975330896" sldId="256"/>
        </pc:sldMkLst>
        <pc:spChg chg="mod">
          <ac:chgData name="Corinne Gattlen" userId="c6d8cac8-cad6-4d51-926a-a764addb744f" providerId="ADAL" clId="{830FF34A-E691-4A79-A14C-38FD8BE51BF7}" dt="2021-06-17T17:49:03.670" v="1947"/>
          <ac:spMkLst>
            <pc:docMk/>
            <pc:sldMk cId="2975330896" sldId="256"/>
            <ac:spMk id="2" creationId="{07EDE9AC-1A26-4EDC-A8BB-01FA32B100BD}"/>
          </ac:spMkLst>
        </pc:spChg>
        <pc:spChg chg="mod">
          <ac:chgData name="Corinne Gattlen" userId="c6d8cac8-cad6-4d51-926a-a764addb744f" providerId="ADAL" clId="{830FF34A-E691-4A79-A14C-38FD8BE51BF7}" dt="2021-06-17T17:49:03.670" v="1947"/>
          <ac:spMkLst>
            <pc:docMk/>
            <pc:sldMk cId="2975330896" sldId="256"/>
            <ac:spMk id="3" creationId="{5EEDB18D-E017-477C-A4CA-A8A512E034ED}"/>
          </ac:spMkLst>
        </pc:spChg>
      </pc:sldChg>
      <pc:sldChg chg="modSp del setBg">
        <pc:chgData name="Corinne Gattlen" userId="c6d8cac8-cad6-4d51-926a-a764addb744f" providerId="ADAL" clId="{830FF34A-E691-4A79-A14C-38FD8BE51BF7}" dt="2021-06-17T17:49:18.023" v="1949" actId="47"/>
        <pc:sldMkLst>
          <pc:docMk/>
          <pc:sldMk cId="229847160" sldId="257"/>
        </pc:sldMkLst>
        <pc:spChg chg="mod">
          <ac:chgData name="Corinne Gattlen" userId="c6d8cac8-cad6-4d51-926a-a764addb744f" providerId="ADAL" clId="{830FF34A-E691-4A79-A14C-38FD8BE51BF7}" dt="2021-06-17T17:49:01.923" v="1946"/>
          <ac:spMkLst>
            <pc:docMk/>
            <pc:sldMk cId="229847160" sldId="257"/>
            <ac:spMk id="2" creationId="{07EDE9AC-1A26-4EDC-A8BB-01FA32B100BD}"/>
          </ac:spMkLst>
        </pc:spChg>
        <pc:spChg chg="mod">
          <ac:chgData name="Corinne Gattlen" userId="c6d8cac8-cad6-4d51-926a-a764addb744f" providerId="ADAL" clId="{830FF34A-E691-4A79-A14C-38FD8BE51BF7}" dt="2021-06-17T17:49:01.923" v="1946"/>
          <ac:spMkLst>
            <pc:docMk/>
            <pc:sldMk cId="229847160" sldId="257"/>
            <ac:spMk id="3" creationId="{5EEDB18D-E017-477C-A4CA-A8A512E034ED}"/>
          </ac:spMkLst>
        </pc:spChg>
      </pc:sldChg>
      <pc:sldChg chg="modSp setBg">
        <pc:chgData name="Corinne Gattlen" userId="c6d8cac8-cad6-4d51-926a-a764addb744f" providerId="ADAL" clId="{830FF34A-E691-4A79-A14C-38FD8BE51BF7}" dt="2021-06-17T17:49:00.129" v="1945"/>
        <pc:sldMkLst>
          <pc:docMk/>
          <pc:sldMk cId="3166655710" sldId="258"/>
        </pc:sldMkLst>
        <pc:spChg chg="mod">
          <ac:chgData name="Corinne Gattlen" userId="c6d8cac8-cad6-4d51-926a-a764addb744f" providerId="ADAL" clId="{830FF34A-E691-4A79-A14C-38FD8BE51BF7}" dt="2021-06-17T17:49:00.129" v="1945"/>
          <ac:spMkLst>
            <pc:docMk/>
            <pc:sldMk cId="3166655710" sldId="258"/>
            <ac:spMk id="2" creationId="{00149E0C-9964-476C-B0AC-AC06AF0EDE29}"/>
          </ac:spMkLst>
        </pc:spChg>
        <pc:spChg chg="mod">
          <ac:chgData name="Corinne Gattlen" userId="c6d8cac8-cad6-4d51-926a-a764addb744f" providerId="ADAL" clId="{830FF34A-E691-4A79-A14C-38FD8BE51BF7}" dt="2021-06-17T17:49:00.129" v="1945"/>
          <ac:spMkLst>
            <pc:docMk/>
            <pc:sldMk cId="3166655710" sldId="258"/>
            <ac:spMk id="3" creationId="{08622098-EE9E-42A0-B64C-89835DDE6500}"/>
          </ac:spMkLst>
        </pc:spChg>
      </pc:sldChg>
      <pc:sldChg chg="modSp setBg">
        <pc:chgData name="Corinne Gattlen" userId="c6d8cac8-cad6-4d51-926a-a764addb744f" providerId="ADAL" clId="{830FF34A-E691-4A79-A14C-38FD8BE51BF7}" dt="2021-06-17T17:48:56.949" v="1944"/>
        <pc:sldMkLst>
          <pc:docMk/>
          <pc:sldMk cId="2568144242" sldId="259"/>
        </pc:sldMkLst>
        <pc:spChg chg="mod">
          <ac:chgData name="Corinne Gattlen" userId="c6d8cac8-cad6-4d51-926a-a764addb744f" providerId="ADAL" clId="{830FF34A-E691-4A79-A14C-38FD8BE51BF7}" dt="2021-06-17T17:48:56.949" v="1944"/>
          <ac:spMkLst>
            <pc:docMk/>
            <pc:sldMk cId="2568144242" sldId="259"/>
            <ac:spMk id="2" creationId="{AA3E2F53-DAF7-4194-B514-74D15047D69D}"/>
          </ac:spMkLst>
        </pc:spChg>
        <pc:spChg chg="mod">
          <ac:chgData name="Corinne Gattlen" userId="c6d8cac8-cad6-4d51-926a-a764addb744f" providerId="ADAL" clId="{830FF34A-E691-4A79-A14C-38FD8BE51BF7}" dt="2021-06-17T17:48:56.949" v="1944"/>
          <ac:spMkLst>
            <pc:docMk/>
            <pc:sldMk cId="2568144242" sldId="259"/>
            <ac:spMk id="3" creationId="{38830A78-309B-4406-B199-A3CD39FC3EB1}"/>
          </ac:spMkLst>
        </pc:spChg>
      </pc:sldChg>
      <pc:sldChg chg="addSp delSp modSp del mod setBg setClrOvrMap delDesignElem">
        <pc:chgData name="Corinne Gattlen" userId="c6d8cac8-cad6-4d51-926a-a764addb744f" providerId="ADAL" clId="{830FF34A-E691-4A79-A14C-38FD8BE51BF7}" dt="2021-06-17T17:26:37.431" v="520" actId="2696"/>
        <pc:sldMkLst>
          <pc:docMk/>
          <pc:sldMk cId="1450896364" sldId="260"/>
        </pc:sldMkLst>
        <pc:spChg chg="mod ord">
          <ac:chgData name="Corinne Gattlen" userId="c6d8cac8-cad6-4d51-926a-a764addb744f" providerId="ADAL" clId="{830FF34A-E691-4A79-A14C-38FD8BE51BF7}" dt="2021-06-17T17:21:30.402" v="23" actId="26606"/>
          <ac:spMkLst>
            <pc:docMk/>
            <pc:sldMk cId="1450896364" sldId="260"/>
            <ac:spMk id="2" creationId="{96C7C353-22B3-43E7-B99B-F1CA3CAEE3E2}"/>
          </ac:spMkLst>
        </pc:spChg>
        <pc:spChg chg="add del">
          <ac:chgData name="Corinne Gattlen" userId="c6d8cac8-cad6-4d51-926a-a764addb744f" providerId="ADAL" clId="{830FF34A-E691-4A79-A14C-38FD8BE51BF7}" dt="2021-06-17T17:21:27.259" v="20" actId="26606"/>
          <ac:spMkLst>
            <pc:docMk/>
            <pc:sldMk cId="1450896364" sldId="260"/>
            <ac:spMk id="20" creationId="{FB5B0058-AF13-4859-B429-4EDDE2A26F7F}"/>
          </ac:spMkLst>
        </pc:spChg>
        <pc:spChg chg="add del">
          <ac:chgData name="Corinne Gattlen" userId="c6d8cac8-cad6-4d51-926a-a764addb744f" providerId="ADAL" clId="{830FF34A-E691-4A79-A14C-38FD8BE51BF7}" dt="2021-06-17T17:21:27.259" v="20" actId="26606"/>
          <ac:spMkLst>
            <pc:docMk/>
            <pc:sldMk cId="1450896364" sldId="260"/>
            <ac:spMk id="22" creationId="{0277405F-0B4F-4418-B773-1B38814125B6}"/>
          </ac:spMkLst>
        </pc:spChg>
        <pc:spChg chg="add del">
          <ac:chgData name="Corinne Gattlen" userId="c6d8cac8-cad6-4d51-926a-a764addb744f" providerId="ADAL" clId="{830FF34A-E691-4A79-A14C-38FD8BE51BF7}" dt="2021-06-17T17:21:30.398" v="22" actId="26606"/>
          <ac:spMkLst>
            <pc:docMk/>
            <pc:sldMk cId="1450896364" sldId="260"/>
            <ac:spMk id="25" creationId="{27BDFED6-6E33-4606-AFE2-886ADB1C018E}"/>
          </ac:spMkLst>
        </pc:spChg>
        <pc:spChg chg="add del">
          <ac:chgData name="Corinne Gattlen" userId="c6d8cac8-cad6-4d51-926a-a764addb744f" providerId="ADAL" clId="{830FF34A-E691-4A79-A14C-38FD8BE51BF7}" dt="2021-06-17T17:21:30.398" v="22" actId="26606"/>
          <ac:spMkLst>
            <pc:docMk/>
            <pc:sldMk cId="1450896364" sldId="260"/>
            <ac:spMk id="26" creationId="{890DEF05-784E-4B61-89E4-04C4ECF4E5A0}"/>
          </ac:spMkLst>
        </pc:spChg>
        <pc:picChg chg="del">
          <ac:chgData name="Corinne Gattlen" userId="c6d8cac8-cad6-4d51-926a-a764addb744f" providerId="ADAL" clId="{830FF34A-E691-4A79-A14C-38FD8BE51BF7}" dt="2021-06-17T17:04:42.908" v="0" actId="478"/>
          <ac:picMkLst>
            <pc:docMk/>
            <pc:sldMk cId="1450896364" sldId="260"/>
            <ac:picMk id="3" creationId="{ABF9FE6A-C609-470B-AB21-652306399FE0}"/>
          </ac:picMkLst>
        </pc:picChg>
        <pc:picChg chg="add mod">
          <ac:chgData name="Corinne Gattlen" userId="c6d8cac8-cad6-4d51-926a-a764addb744f" providerId="ADAL" clId="{830FF34A-E691-4A79-A14C-38FD8BE51BF7}" dt="2021-06-17T17:26:08.252" v="514" actId="1076"/>
          <ac:picMkLst>
            <pc:docMk/>
            <pc:sldMk cId="1450896364" sldId="260"/>
            <ac:picMk id="5" creationId="{1BCFF7A4-0151-467F-AFF8-587FEF786D4B}"/>
          </ac:picMkLst>
        </pc:picChg>
        <pc:picChg chg="mod ord">
          <ac:chgData name="Corinne Gattlen" userId="c6d8cac8-cad6-4d51-926a-a764addb744f" providerId="ADAL" clId="{830FF34A-E691-4A79-A14C-38FD8BE51BF7}" dt="2021-06-17T17:25:59.258" v="509" actId="14100"/>
          <ac:picMkLst>
            <pc:docMk/>
            <pc:sldMk cId="1450896364" sldId="260"/>
            <ac:picMk id="15" creationId="{667DE612-7B6B-440D-9D52-B61F1ED9D242}"/>
          </ac:picMkLst>
        </pc:picChg>
        <pc:cxnChg chg="add del">
          <ac:chgData name="Corinne Gattlen" userId="c6d8cac8-cad6-4d51-926a-a764addb744f" providerId="ADAL" clId="{830FF34A-E691-4A79-A14C-38FD8BE51BF7}" dt="2021-06-17T17:21:30.398" v="22" actId="26606"/>
          <ac:cxnSpMkLst>
            <pc:docMk/>
            <pc:sldMk cId="1450896364" sldId="260"/>
            <ac:cxnSpMk id="24" creationId="{C41BAEC7-F7B0-4224-8B18-8F74B7D87F0B}"/>
          </ac:cxnSpMkLst>
        </pc:cxnChg>
        <pc:cxnChg chg="add del">
          <ac:chgData name="Corinne Gattlen" userId="c6d8cac8-cad6-4d51-926a-a764addb744f" providerId="ADAL" clId="{830FF34A-E691-4A79-A14C-38FD8BE51BF7}" dt="2021-06-17T17:25:48.610" v="506"/>
          <ac:cxnSpMkLst>
            <pc:docMk/>
            <pc:sldMk cId="1450896364" sldId="260"/>
            <ac:cxnSpMk id="28" creationId="{3D83F26F-C55B-4A92-9AFF-4894D14E27C5}"/>
          </ac:cxnSpMkLst>
        </pc:cxnChg>
      </pc:sldChg>
      <pc:sldChg chg="addSp delSp modSp mod setBg setClrOvrMap">
        <pc:chgData name="Corinne Gattlen" userId="c6d8cac8-cad6-4d51-926a-a764addb744f" providerId="ADAL" clId="{830FF34A-E691-4A79-A14C-38FD8BE51BF7}" dt="2021-06-18T18:49:31.742" v="2079" actId="1076"/>
        <pc:sldMkLst>
          <pc:docMk/>
          <pc:sldMk cId="2170175569" sldId="261"/>
        </pc:sldMkLst>
        <pc:spChg chg="mod">
          <ac:chgData name="Corinne Gattlen" userId="c6d8cac8-cad6-4d51-926a-a764addb744f" providerId="ADAL" clId="{830FF34A-E691-4A79-A14C-38FD8BE51BF7}" dt="2021-06-17T17:22:18.324" v="38" actId="26606"/>
          <ac:spMkLst>
            <pc:docMk/>
            <pc:sldMk cId="2170175569" sldId="261"/>
            <ac:spMk id="2" creationId="{96C7C353-22B3-43E7-B99B-F1CA3CAEE3E2}"/>
          </ac:spMkLst>
        </pc:spChg>
        <pc:spChg chg="add mod">
          <ac:chgData name="Corinne Gattlen" userId="c6d8cac8-cad6-4d51-926a-a764addb744f" providerId="ADAL" clId="{830FF34A-E691-4A79-A14C-38FD8BE51BF7}" dt="2021-06-17T17:25:39.531" v="504" actId="20577"/>
          <ac:spMkLst>
            <pc:docMk/>
            <pc:sldMk cId="2170175569" sldId="261"/>
            <ac:spMk id="6" creationId="{BC349D3D-5BF8-4036-B7E7-921700A36456}"/>
          </ac:spMkLst>
        </pc:spChg>
        <pc:spChg chg="add del">
          <ac:chgData name="Corinne Gattlen" userId="c6d8cac8-cad6-4d51-926a-a764addb744f" providerId="ADAL" clId="{830FF34A-E691-4A79-A14C-38FD8BE51BF7}" dt="2021-06-17T17:20:52.878" v="14" actId="26606"/>
          <ac:spMkLst>
            <pc:docMk/>
            <pc:sldMk cId="2170175569" sldId="261"/>
            <ac:spMk id="9" creationId="{A7AE9375-4664-4DB2-922D-2782A6E439AC}"/>
          </ac:spMkLst>
        </pc:spChg>
        <pc:spChg chg="add del">
          <ac:chgData name="Corinne Gattlen" userId="c6d8cac8-cad6-4d51-926a-a764addb744f" providerId="ADAL" clId="{830FF34A-E691-4A79-A14C-38FD8BE51BF7}" dt="2021-06-17T17:21:36.744" v="24" actId="26606"/>
          <ac:spMkLst>
            <pc:docMk/>
            <pc:sldMk cId="2170175569" sldId="261"/>
            <ac:spMk id="11" creationId="{2B39286B-772E-4B31-95F0-33484AFAA6E6}"/>
          </ac:spMkLst>
        </pc:spChg>
        <pc:spChg chg="add del">
          <ac:chgData name="Corinne Gattlen" userId="c6d8cac8-cad6-4d51-926a-a764addb744f" providerId="ADAL" clId="{830FF34A-E691-4A79-A14C-38FD8BE51BF7}" dt="2021-06-17T17:21:54.413" v="31" actId="26606"/>
          <ac:spMkLst>
            <pc:docMk/>
            <pc:sldMk cId="2170175569" sldId="261"/>
            <ac:spMk id="15" creationId="{A7AE9375-4664-4DB2-922D-2782A6E439AC}"/>
          </ac:spMkLst>
        </pc:spChg>
        <pc:spChg chg="add del">
          <ac:chgData name="Corinne Gattlen" userId="c6d8cac8-cad6-4d51-926a-a764addb744f" providerId="ADAL" clId="{830FF34A-E691-4A79-A14C-38FD8BE51BF7}" dt="2021-06-17T17:20:52.878" v="14" actId="26606"/>
          <ac:spMkLst>
            <pc:docMk/>
            <pc:sldMk cId="2170175569" sldId="261"/>
            <ac:spMk id="16" creationId="{C87417AF-190E-4D6E-AFA6-7D3E84B0B430}"/>
          </ac:spMkLst>
        </pc:spChg>
        <pc:spChg chg="add del">
          <ac:chgData name="Corinne Gattlen" userId="c6d8cac8-cad6-4d51-926a-a764addb744f" providerId="ADAL" clId="{830FF34A-E691-4A79-A14C-38FD8BE51BF7}" dt="2021-06-17T17:20:52.878" v="14" actId="26606"/>
          <ac:spMkLst>
            <pc:docMk/>
            <pc:sldMk cId="2170175569" sldId="261"/>
            <ac:spMk id="18" creationId="{80B30ED8-273E-4C07-8568-2FE5CC5C483D}"/>
          </ac:spMkLst>
        </pc:spChg>
        <pc:spChg chg="add del">
          <ac:chgData name="Corinne Gattlen" userId="c6d8cac8-cad6-4d51-926a-a764addb744f" providerId="ADAL" clId="{830FF34A-E691-4A79-A14C-38FD8BE51BF7}" dt="2021-06-17T17:21:54.413" v="31" actId="26606"/>
          <ac:spMkLst>
            <pc:docMk/>
            <pc:sldMk cId="2170175569" sldId="261"/>
            <ac:spMk id="22" creationId="{C87417AF-190E-4D6E-AFA6-7D3E84B0B430}"/>
          </ac:spMkLst>
        </pc:spChg>
        <pc:spChg chg="add del">
          <ac:chgData name="Corinne Gattlen" userId="c6d8cac8-cad6-4d51-926a-a764addb744f" providerId="ADAL" clId="{830FF34A-E691-4A79-A14C-38FD8BE51BF7}" dt="2021-06-17T17:21:54.413" v="31" actId="26606"/>
          <ac:spMkLst>
            <pc:docMk/>
            <pc:sldMk cId="2170175569" sldId="261"/>
            <ac:spMk id="24" creationId="{80B30ED8-273E-4C07-8568-2FE5CC5C483D}"/>
          </ac:spMkLst>
        </pc:spChg>
        <pc:spChg chg="add del">
          <ac:chgData name="Corinne Gattlen" userId="c6d8cac8-cad6-4d51-926a-a764addb744f" providerId="ADAL" clId="{830FF34A-E691-4A79-A14C-38FD8BE51BF7}" dt="2021-06-17T17:22:18.324" v="38" actId="26606"/>
          <ac:spMkLst>
            <pc:docMk/>
            <pc:sldMk cId="2170175569" sldId="261"/>
            <ac:spMk id="29" creationId="{2B39286B-772E-4B31-95F0-33484AFAA6E6}"/>
          </ac:spMkLst>
        </pc:spChg>
        <pc:spChg chg="add del">
          <ac:chgData name="Corinne Gattlen" userId="c6d8cac8-cad6-4d51-926a-a764addb744f" providerId="ADAL" clId="{830FF34A-E691-4A79-A14C-38FD8BE51BF7}" dt="2021-06-17T17:22:14.696" v="36" actId="26606"/>
          <ac:spMkLst>
            <pc:docMk/>
            <pc:sldMk cId="2170175569" sldId="261"/>
            <ac:spMk id="36" creationId="{AAAE94E3-A7DB-4868-B1E3-E49703488BBC}"/>
          </ac:spMkLst>
        </pc:spChg>
        <pc:spChg chg="add del">
          <ac:chgData name="Corinne Gattlen" userId="c6d8cac8-cad6-4d51-926a-a764addb744f" providerId="ADAL" clId="{830FF34A-E691-4A79-A14C-38FD8BE51BF7}" dt="2021-06-17T17:22:14.696" v="36" actId="26606"/>
          <ac:spMkLst>
            <pc:docMk/>
            <pc:sldMk cId="2170175569" sldId="261"/>
            <ac:spMk id="42" creationId="{3873B707-463F-40B0-8227-E8CC6C67EB25}"/>
          </ac:spMkLst>
        </pc:spChg>
        <pc:spChg chg="add del">
          <ac:chgData name="Corinne Gattlen" userId="c6d8cac8-cad6-4d51-926a-a764addb744f" providerId="ADAL" clId="{830FF34A-E691-4A79-A14C-38FD8BE51BF7}" dt="2021-06-17T17:22:14.696" v="36" actId="26606"/>
          <ac:spMkLst>
            <pc:docMk/>
            <pc:sldMk cId="2170175569" sldId="261"/>
            <ac:spMk id="44" creationId="{C13237C8-E62C-4F0D-A318-BD6FB6C2D138}"/>
          </ac:spMkLst>
        </pc:spChg>
        <pc:spChg chg="add del">
          <ac:chgData name="Corinne Gattlen" userId="c6d8cac8-cad6-4d51-926a-a764addb744f" providerId="ADAL" clId="{830FF34A-E691-4A79-A14C-38FD8BE51BF7}" dt="2021-06-17T17:22:14.696" v="36" actId="26606"/>
          <ac:spMkLst>
            <pc:docMk/>
            <pc:sldMk cId="2170175569" sldId="261"/>
            <ac:spMk id="46" creationId="{19C9EAEA-39D0-4B0E-A0EB-51E7B26740B1}"/>
          </ac:spMkLst>
        </pc:spChg>
        <pc:spChg chg="add del">
          <ac:chgData name="Corinne Gattlen" userId="c6d8cac8-cad6-4d51-926a-a764addb744f" providerId="ADAL" clId="{830FF34A-E691-4A79-A14C-38FD8BE51BF7}" dt="2021-06-17T17:22:14.696" v="36" actId="26606"/>
          <ac:spMkLst>
            <pc:docMk/>
            <pc:sldMk cId="2170175569" sldId="261"/>
            <ac:spMk id="48" creationId="{8CB5D2D7-DF65-4E86-BFBA-FFB9B5ACEB64}"/>
          </ac:spMkLst>
        </pc:spChg>
        <pc:spChg chg="add del">
          <ac:chgData name="Corinne Gattlen" userId="c6d8cac8-cad6-4d51-926a-a764addb744f" providerId="ADAL" clId="{830FF34A-E691-4A79-A14C-38FD8BE51BF7}" dt="2021-06-17T17:22:18.324" v="38" actId="26606"/>
          <ac:spMkLst>
            <pc:docMk/>
            <pc:sldMk cId="2170175569" sldId="261"/>
            <ac:spMk id="50" creationId="{DC14B3F1-8CC5-4623-94B0-4445E3775D41}"/>
          </ac:spMkLst>
        </pc:spChg>
        <pc:grpChg chg="add del">
          <ac:chgData name="Corinne Gattlen" userId="c6d8cac8-cad6-4d51-926a-a764addb744f" providerId="ADAL" clId="{830FF34A-E691-4A79-A14C-38FD8BE51BF7}" dt="2021-06-17T17:22:14.696" v="36" actId="26606"/>
          <ac:grpSpMkLst>
            <pc:docMk/>
            <pc:sldMk cId="2170175569" sldId="261"/>
            <ac:grpSpMk id="38" creationId="{1DE889C7-FAD6-4397-98E2-05D503484459}"/>
          </ac:grpSpMkLst>
        </pc:grpChg>
        <pc:picChg chg="del">
          <ac:chgData name="Corinne Gattlen" userId="c6d8cac8-cad6-4d51-926a-a764addb744f" providerId="ADAL" clId="{830FF34A-E691-4A79-A14C-38FD8BE51BF7}" dt="2021-06-17T17:20:34.433" v="8" actId="478"/>
          <ac:picMkLst>
            <pc:docMk/>
            <pc:sldMk cId="2170175569" sldId="261"/>
            <ac:picMk id="4" creationId="{AE1BB6FB-9215-4F15-B025-ED00F4476F5D}"/>
          </ac:picMkLst>
        </pc:picChg>
        <pc:picChg chg="mod ord">
          <ac:chgData name="Corinne Gattlen" userId="c6d8cac8-cad6-4d51-926a-a764addb744f" providerId="ADAL" clId="{830FF34A-E691-4A79-A14C-38FD8BE51BF7}" dt="2021-06-17T18:23:50.025" v="2014" actId="14100"/>
          <ac:picMkLst>
            <pc:docMk/>
            <pc:sldMk cId="2170175569" sldId="261"/>
            <ac:picMk id="5" creationId="{1B0C30AC-235E-4E23-B7C2-7256032322B0}"/>
          </ac:picMkLst>
        </pc:picChg>
        <pc:picChg chg="add mod ord">
          <ac:chgData name="Corinne Gattlen" userId="c6d8cac8-cad6-4d51-926a-a764addb744f" providerId="ADAL" clId="{830FF34A-E691-4A79-A14C-38FD8BE51BF7}" dt="2021-06-17T18:23:46.717" v="2013" actId="14100"/>
          <ac:picMkLst>
            <pc:docMk/>
            <pc:sldMk cId="2170175569" sldId="261"/>
            <ac:picMk id="7" creationId="{A0C77656-D6C1-475D-A1C7-7C0D6FC6AFEE}"/>
          </ac:picMkLst>
        </pc:picChg>
        <pc:picChg chg="add mod">
          <ac:chgData name="Corinne Gattlen" userId="c6d8cac8-cad6-4d51-926a-a764addb744f" providerId="ADAL" clId="{830FF34A-E691-4A79-A14C-38FD8BE51BF7}" dt="2021-06-18T18:49:31.742" v="2079" actId="1076"/>
          <ac:picMkLst>
            <pc:docMk/>
            <pc:sldMk cId="2170175569" sldId="261"/>
            <ac:picMk id="8" creationId="{6A57ED40-BE78-4FDD-8FE2-60456B2C8675}"/>
          </ac:picMkLst>
        </pc:picChg>
        <pc:cxnChg chg="add del">
          <ac:chgData name="Corinne Gattlen" userId="c6d8cac8-cad6-4d51-926a-a764addb744f" providerId="ADAL" clId="{830FF34A-E691-4A79-A14C-38FD8BE51BF7}" dt="2021-06-17T17:21:36.744" v="24" actId="26606"/>
          <ac:cxnSpMkLst>
            <pc:docMk/>
            <pc:sldMk cId="2170175569" sldId="261"/>
            <ac:cxnSpMk id="13" creationId="{B2E2B165-FEB0-4AB6-BA83-CAA1677EE249}"/>
          </ac:cxnSpMkLst>
        </pc:cxnChg>
        <pc:cxnChg chg="add del">
          <ac:chgData name="Corinne Gattlen" userId="c6d8cac8-cad6-4d51-926a-a764addb744f" providerId="ADAL" clId="{830FF34A-E691-4A79-A14C-38FD8BE51BF7}" dt="2021-06-17T17:20:52.878" v="14" actId="26606"/>
          <ac:cxnSpMkLst>
            <pc:docMk/>
            <pc:sldMk cId="2170175569" sldId="261"/>
            <ac:cxnSpMk id="14" creationId="{EE504C98-6397-41C1-A8D8-2D9C4ED307E0}"/>
          </ac:cxnSpMkLst>
        </pc:cxnChg>
        <pc:cxnChg chg="add del">
          <ac:chgData name="Corinne Gattlen" userId="c6d8cac8-cad6-4d51-926a-a764addb744f" providerId="ADAL" clId="{830FF34A-E691-4A79-A14C-38FD8BE51BF7}" dt="2021-06-17T17:21:54.413" v="31" actId="26606"/>
          <ac:cxnSpMkLst>
            <pc:docMk/>
            <pc:sldMk cId="2170175569" sldId="261"/>
            <ac:cxnSpMk id="20" creationId="{EE504C98-6397-41C1-A8D8-2D9C4ED307E0}"/>
          </ac:cxnSpMkLst>
        </pc:cxnChg>
        <pc:cxnChg chg="add del">
          <ac:chgData name="Corinne Gattlen" userId="c6d8cac8-cad6-4d51-926a-a764addb744f" providerId="ADAL" clId="{830FF34A-E691-4A79-A14C-38FD8BE51BF7}" dt="2021-06-17T17:22:18.324" v="38" actId="26606"/>
          <ac:cxnSpMkLst>
            <pc:docMk/>
            <pc:sldMk cId="2170175569" sldId="261"/>
            <ac:cxnSpMk id="31" creationId="{B2E2B165-FEB0-4AB6-BA83-CAA1677EE249}"/>
          </ac:cxnSpMkLst>
        </pc:cxnChg>
        <pc:cxnChg chg="add del">
          <ac:chgData name="Corinne Gattlen" userId="c6d8cac8-cad6-4d51-926a-a764addb744f" providerId="ADAL" clId="{830FF34A-E691-4A79-A14C-38FD8BE51BF7}" dt="2021-06-17T17:22:18.324" v="38" actId="26606"/>
          <ac:cxnSpMkLst>
            <pc:docMk/>
            <pc:sldMk cId="2170175569" sldId="261"/>
            <ac:cxnSpMk id="51" creationId="{B8EC0F70-6AFD-45BE-8F70-52888FC304F7}"/>
          </ac:cxnSpMkLst>
        </pc:cxnChg>
      </pc:sldChg>
      <pc:sldChg chg="addSp delSp modSp add mod">
        <pc:chgData name="Corinne Gattlen" userId="c6d8cac8-cad6-4d51-926a-a764addb744f" providerId="ADAL" clId="{830FF34A-E691-4A79-A14C-38FD8BE51BF7}" dt="2021-06-18T18:49:34.575" v="2080"/>
        <pc:sldMkLst>
          <pc:docMk/>
          <pc:sldMk cId="2495650824" sldId="262"/>
        </pc:sldMkLst>
        <pc:spChg chg="mod">
          <ac:chgData name="Corinne Gattlen" userId="c6d8cac8-cad6-4d51-926a-a764addb744f" providerId="ADAL" clId="{830FF34A-E691-4A79-A14C-38FD8BE51BF7}" dt="2021-06-18T18:41:35.307" v="2064" actId="1076"/>
          <ac:spMkLst>
            <pc:docMk/>
            <pc:sldMk cId="2495650824" sldId="262"/>
            <ac:spMk id="2" creationId="{96C7C353-22B3-43E7-B99B-F1CA3CAEE3E2}"/>
          </ac:spMkLst>
        </pc:spChg>
        <pc:spChg chg="add mod">
          <ac:chgData name="Corinne Gattlen" userId="c6d8cac8-cad6-4d51-926a-a764addb744f" providerId="ADAL" clId="{830FF34A-E691-4A79-A14C-38FD8BE51BF7}" dt="2021-06-18T18:42:13.600" v="2068" actId="1076"/>
          <ac:spMkLst>
            <pc:docMk/>
            <pc:sldMk cId="2495650824" sldId="262"/>
            <ac:spMk id="3" creationId="{22B2C974-9D50-42A9-80C3-1186F5633533}"/>
          </ac:spMkLst>
        </pc:spChg>
        <pc:spChg chg="mod">
          <ac:chgData name="Corinne Gattlen" userId="c6d8cac8-cad6-4d51-926a-a764addb744f" providerId="ADAL" clId="{830FF34A-E691-4A79-A14C-38FD8BE51BF7}" dt="2021-06-18T18:41:49.216" v="2065" actId="1076"/>
          <ac:spMkLst>
            <pc:docMk/>
            <pc:sldMk cId="2495650824" sldId="262"/>
            <ac:spMk id="6" creationId="{BC349D3D-5BF8-4036-B7E7-921700A36456}"/>
          </ac:spMkLst>
        </pc:spChg>
        <pc:spChg chg="add mod">
          <ac:chgData name="Corinne Gattlen" userId="c6d8cac8-cad6-4d51-926a-a764addb744f" providerId="ADAL" clId="{830FF34A-E691-4A79-A14C-38FD8BE51BF7}" dt="2021-06-18T18:41:10.450" v="2059" actId="1076"/>
          <ac:spMkLst>
            <pc:docMk/>
            <pc:sldMk cId="2495650824" sldId="262"/>
            <ac:spMk id="10" creationId="{7E9A15C4-DF17-40F6-A438-9390A9180D01}"/>
          </ac:spMkLst>
        </pc:spChg>
        <pc:picChg chg="del">
          <ac:chgData name="Corinne Gattlen" userId="c6d8cac8-cad6-4d51-926a-a764addb744f" providerId="ADAL" clId="{830FF34A-E691-4A79-A14C-38FD8BE51BF7}" dt="2021-06-17T17:26:33.691" v="518" actId="478"/>
          <ac:picMkLst>
            <pc:docMk/>
            <pc:sldMk cId="2495650824" sldId="262"/>
            <ac:picMk id="5" creationId="{1B0C30AC-235E-4E23-B7C2-7256032322B0}"/>
          </ac:picMkLst>
        </pc:picChg>
        <pc:picChg chg="add mod">
          <ac:chgData name="Corinne Gattlen" userId="c6d8cac8-cad6-4d51-926a-a764addb744f" providerId="ADAL" clId="{830FF34A-E691-4A79-A14C-38FD8BE51BF7}" dt="2021-06-18T18:45:43.725" v="2077" actId="14100"/>
          <ac:picMkLst>
            <pc:docMk/>
            <pc:sldMk cId="2495650824" sldId="262"/>
            <ac:picMk id="5" creationId="{FE56541A-1F0E-4EB9-820F-4AE077101AF5}"/>
          </ac:picMkLst>
        </pc:picChg>
        <pc:picChg chg="del">
          <ac:chgData name="Corinne Gattlen" userId="c6d8cac8-cad6-4d51-926a-a764addb744f" providerId="ADAL" clId="{830FF34A-E691-4A79-A14C-38FD8BE51BF7}" dt="2021-06-17T17:26:27.331" v="516" actId="478"/>
          <ac:picMkLst>
            <pc:docMk/>
            <pc:sldMk cId="2495650824" sldId="262"/>
            <ac:picMk id="7" creationId="{A0C77656-D6C1-475D-A1C7-7C0D6FC6AFEE}"/>
          </ac:picMkLst>
        </pc:picChg>
        <pc:picChg chg="add mod">
          <ac:chgData name="Corinne Gattlen" userId="c6d8cac8-cad6-4d51-926a-a764addb744f" providerId="ADAL" clId="{830FF34A-E691-4A79-A14C-38FD8BE51BF7}" dt="2021-06-18T18:39:19.232" v="2040" actId="1076"/>
          <ac:picMkLst>
            <pc:docMk/>
            <pc:sldMk cId="2495650824" sldId="262"/>
            <ac:picMk id="8" creationId="{78034012-8DEA-45E2-BF9D-9F9D35FFD59F}"/>
          </ac:picMkLst>
        </pc:picChg>
        <pc:picChg chg="add del mod">
          <ac:chgData name="Corinne Gattlen" userId="c6d8cac8-cad6-4d51-926a-a764addb744f" providerId="ADAL" clId="{830FF34A-E691-4A79-A14C-38FD8BE51BF7}" dt="2021-06-18T18:45:24.251" v="2069" actId="478"/>
          <ac:picMkLst>
            <pc:docMk/>
            <pc:sldMk cId="2495650824" sldId="262"/>
            <ac:picMk id="9" creationId="{0B933CC7-39C4-4C07-A1B0-CC03E5177598}"/>
          </ac:picMkLst>
        </pc:picChg>
        <pc:picChg chg="add mod">
          <ac:chgData name="Corinne Gattlen" userId="c6d8cac8-cad6-4d51-926a-a764addb744f" providerId="ADAL" clId="{830FF34A-E691-4A79-A14C-38FD8BE51BF7}" dt="2021-06-18T18:49:34.575" v="2080"/>
          <ac:picMkLst>
            <pc:docMk/>
            <pc:sldMk cId="2495650824" sldId="262"/>
            <ac:picMk id="12" creationId="{4744BCD3-5650-4EE2-8FC6-C91BD66862DC}"/>
          </ac:picMkLst>
        </pc:picChg>
      </pc:sldChg>
      <pc:sldChg chg="addSp delSp modSp add mod">
        <pc:chgData name="Corinne Gattlen" userId="c6d8cac8-cad6-4d51-926a-a764addb744f" providerId="ADAL" clId="{830FF34A-E691-4A79-A14C-38FD8BE51BF7}" dt="2021-06-18T18:49:36.026" v="2081"/>
        <pc:sldMkLst>
          <pc:docMk/>
          <pc:sldMk cId="1662615128" sldId="263"/>
        </pc:sldMkLst>
        <pc:spChg chg="mod">
          <ac:chgData name="Corinne Gattlen" userId="c6d8cac8-cad6-4d51-926a-a764addb744f" providerId="ADAL" clId="{830FF34A-E691-4A79-A14C-38FD8BE51BF7}" dt="2021-06-17T17:41:33.005" v="1108" actId="20577"/>
          <ac:spMkLst>
            <pc:docMk/>
            <pc:sldMk cId="1662615128" sldId="263"/>
            <ac:spMk id="2" creationId="{96C7C353-22B3-43E7-B99B-F1CA3CAEE3E2}"/>
          </ac:spMkLst>
        </pc:spChg>
        <pc:spChg chg="add mod">
          <ac:chgData name="Corinne Gattlen" userId="c6d8cac8-cad6-4d51-926a-a764addb744f" providerId="ADAL" clId="{830FF34A-E691-4A79-A14C-38FD8BE51BF7}" dt="2021-06-17T17:49:41.574" v="1950" actId="20577"/>
          <ac:spMkLst>
            <pc:docMk/>
            <pc:sldMk cId="1662615128" sldId="263"/>
            <ac:spMk id="3" creationId="{DA2064CA-B2F5-496E-BF8B-21AA95CEF396}"/>
          </ac:spMkLst>
        </pc:spChg>
        <pc:spChg chg="mod">
          <ac:chgData name="Corinne Gattlen" userId="c6d8cac8-cad6-4d51-926a-a764addb744f" providerId="ADAL" clId="{830FF34A-E691-4A79-A14C-38FD8BE51BF7}" dt="2021-06-17T17:46:27.099" v="1882" actId="20577"/>
          <ac:spMkLst>
            <pc:docMk/>
            <pc:sldMk cId="1662615128" sldId="263"/>
            <ac:spMk id="6" creationId="{BC349D3D-5BF8-4036-B7E7-921700A36456}"/>
          </ac:spMkLst>
        </pc:spChg>
        <pc:spChg chg="add mod">
          <ac:chgData name="Corinne Gattlen" userId="c6d8cac8-cad6-4d51-926a-a764addb744f" providerId="ADAL" clId="{830FF34A-E691-4A79-A14C-38FD8BE51BF7}" dt="2021-06-17T17:47:27.509" v="1943" actId="13822"/>
          <ac:spMkLst>
            <pc:docMk/>
            <pc:sldMk cId="1662615128" sldId="263"/>
            <ac:spMk id="10" creationId="{A17FA010-5819-4C92-BE07-BA98AAEADC56}"/>
          </ac:spMkLst>
        </pc:spChg>
        <pc:spChg chg="add mod">
          <ac:chgData name="Corinne Gattlen" userId="c6d8cac8-cad6-4d51-926a-a764addb744f" providerId="ADAL" clId="{830FF34A-E691-4A79-A14C-38FD8BE51BF7}" dt="2021-06-17T17:47:09.514" v="1941" actId="404"/>
          <ac:spMkLst>
            <pc:docMk/>
            <pc:sldMk cId="1662615128" sldId="263"/>
            <ac:spMk id="11" creationId="{800C5CF1-D028-4044-964A-672AA261AAA3}"/>
          </ac:spMkLst>
        </pc:spChg>
        <pc:picChg chg="del">
          <ac:chgData name="Corinne Gattlen" userId="c6d8cac8-cad6-4d51-926a-a764addb744f" providerId="ADAL" clId="{830FF34A-E691-4A79-A14C-38FD8BE51BF7}" dt="2021-06-17T17:41:27.230" v="1099" actId="478"/>
          <ac:picMkLst>
            <pc:docMk/>
            <pc:sldMk cId="1662615128" sldId="263"/>
            <ac:picMk id="8" creationId="{78034012-8DEA-45E2-BF9D-9F9D35FFD59F}"/>
          </ac:picMkLst>
        </pc:picChg>
        <pc:picChg chg="del">
          <ac:chgData name="Corinne Gattlen" userId="c6d8cac8-cad6-4d51-926a-a764addb744f" providerId="ADAL" clId="{830FF34A-E691-4A79-A14C-38FD8BE51BF7}" dt="2021-06-17T17:41:27.941" v="1100" actId="478"/>
          <ac:picMkLst>
            <pc:docMk/>
            <pc:sldMk cId="1662615128" sldId="263"/>
            <ac:picMk id="9" creationId="{0B933CC7-39C4-4C07-A1B0-CC03E5177598}"/>
          </ac:picMkLst>
        </pc:picChg>
        <pc:picChg chg="add mod">
          <ac:chgData name="Corinne Gattlen" userId="c6d8cac8-cad6-4d51-926a-a764addb744f" providerId="ADAL" clId="{830FF34A-E691-4A79-A14C-38FD8BE51BF7}" dt="2021-06-18T18:49:36.026" v="2081"/>
          <ac:picMkLst>
            <pc:docMk/>
            <pc:sldMk cId="1662615128" sldId="263"/>
            <ac:picMk id="9" creationId="{AC55EFFB-93C6-445B-98F6-6B925858B21F}"/>
          </ac:picMkLst>
        </pc:picChg>
      </pc:sldChg>
      <pc:sldChg chg="add">
        <pc:chgData name="Corinne Gattlen" userId="c6d8cac8-cad6-4d51-926a-a764addb744f" providerId="ADAL" clId="{830FF34A-E691-4A79-A14C-38FD8BE51BF7}" dt="2021-06-17T17:49:16.577" v="1948" actId="2890"/>
        <pc:sldMkLst>
          <pc:docMk/>
          <pc:sldMk cId="483403445" sldId="264"/>
        </pc:sldMkLst>
      </pc:sldChg>
      <pc:sldChg chg="modSp new setBg">
        <pc:chgData name="Corinne Gattlen" userId="c6d8cac8-cad6-4d51-926a-a764addb744f" providerId="ADAL" clId="{830FF34A-E691-4A79-A14C-38FD8BE51BF7}" dt="2021-06-17T18:22:29.823" v="1962"/>
        <pc:sldMkLst>
          <pc:docMk/>
          <pc:sldMk cId="1329575387" sldId="265"/>
        </pc:sldMkLst>
        <pc:spChg chg="mod">
          <ac:chgData name="Corinne Gattlen" userId="c6d8cac8-cad6-4d51-926a-a764addb744f" providerId="ADAL" clId="{830FF34A-E691-4A79-A14C-38FD8BE51BF7}" dt="2021-06-17T18:22:29.823" v="1962"/>
          <ac:spMkLst>
            <pc:docMk/>
            <pc:sldMk cId="1329575387" sldId="265"/>
            <ac:spMk id="2" creationId="{E1570A6C-74AD-491A-A339-17F8F7C58AFC}"/>
          </ac:spMkLst>
        </pc:spChg>
        <pc:spChg chg="mod">
          <ac:chgData name="Corinne Gattlen" userId="c6d8cac8-cad6-4d51-926a-a764addb744f" providerId="ADAL" clId="{830FF34A-E691-4A79-A14C-38FD8BE51BF7}" dt="2021-06-17T18:22:29.823" v="1962"/>
          <ac:spMkLst>
            <pc:docMk/>
            <pc:sldMk cId="1329575387" sldId="265"/>
            <ac:spMk id="3" creationId="{06C28DE6-1395-444D-B4B7-2904E2AD1B7E}"/>
          </ac:spMkLst>
        </pc:spChg>
      </pc:sldChg>
      <pc:sldChg chg="modSp new setBg">
        <pc:chgData name="Corinne Gattlen" userId="c6d8cac8-cad6-4d51-926a-a764addb744f" providerId="ADAL" clId="{830FF34A-E691-4A79-A14C-38FD8BE51BF7}" dt="2021-06-17T18:22:28.034" v="1961"/>
        <pc:sldMkLst>
          <pc:docMk/>
          <pc:sldMk cId="3182975141" sldId="266"/>
        </pc:sldMkLst>
        <pc:spChg chg="mod">
          <ac:chgData name="Corinne Gattlen" userId="c6d8cac8-cad6-4d51-926a-a764addb744f" providerId="ADAL" clId="{830FF34A-E691-4A79-A14C-38FD8BE51BF7}" dt="2021-06-17T18:22:28.034" v="1961"/>
          <ac:spMkLst>
            <pc:docMk/>
            <pc:sldMk cId="3182975141" sldId="266"/>
            <ac:spMk id="2" creationId="{84FBAED8-4DB7-4810-B55E-35D0277BEDC5}"/>
          </ac:spMkLst>
        </pc:spChg>
        <pc:spChg chg="mod">
          <ac:chgData name="Corinne Gattlen" userId="c6d8cac8-cad6-4d51-926a-a764addb744f" providerId="ADAL" clId="{830FF34A-E691-4A79-A14C-38FD8BE51BF7}" dt="2021-06-17T18:22:28.034" v="1961"/>
          <ac:spMkLst>
            <pc:docMk/>
            <pc:sldMk cId="3182975141" sldId="266"/>
            <ac:spMk id="3" creationId="{E40F7DFF-83B3-47FB-AC84-0541FE6918D9}"/>
          </ac:spMkLst>
        </pc:spChg>
      </pc:sldChg>
    </pc:docChg>
  </pc:docChgLst>
  <pc:docChgLst>
    <pc:chgData name="Federer Tobias I.MSCWI.2001" userId="23124f80-625f-41fe-ab75-2d588a615a52" providerId="ADAL" clId="{954FCE1B-E2D5-4774-9756-50D925E491CD}"/>
    <pc:docChg chg="undo custSel modSld">
      <pc:chgData name="Federer Tobias I.MSCWI.2001" userId="23124f80-625f-41fe-ab75-2d588a615a52" providerId="ADAL" clId="{954FCE1B-E2D5-4774-9756-50D925E491CD}" dt="2021-06-18T00:33:12.322" v="545" actId="478"/>
      <pc:docMkLst>
        <pc:docMk/>
      </pc:docMkLst>
      <pc:sldChg chg="addSp delSp modSp mod">
        <pc:chgData name="Federer Tobias I.MSCWI.2001" userId="23124f80-625f-41fe-ab75-2d588a615a52" providerId="ADAL" clId="{954FCE1B-E2D5-4774-9756-50D925E491CD}" dt="2021-06-18T00:33:12.322" v="545" actId="478"/>
        <pc:sldMkLst>
          <pc:docMk/>
          <pc:sldMk cId="3166655710" sldId="258"/>
        </pc:sldMkLst>
        <pc:spChg chg="mod">
          <ac:chgData name="Federer Tobias I.MSCWI.2001" userId="23124f80-625f-41fe-ab75-2d588a615a52" providerId="ADAL" clId="{954FCE1B-E2D5-4774-9756-50D925E491CD}" dt="2021-06-18T00:02:27.830" v="10" actId="14100"/>
          <ac:spMkLst>
            <pc:docMk/>
            <pc:sldMk cId="3166655710" sldId="258"/>
            <ac:spMk id="2" creationId="{00149E0C-9964-476C-B0AC-AC06AF0EDE29}"/>
          </ac:spMkLst>
        </pc:spChg>
        <pc:spChg chg="del">
          <ac:chgData name="Federer Tobias I.MSCWI.2001" userId="23124f80-625f-41fe-ab75-2d588a615a52" providerId="ADAL" clId="{954FCE1B-E2D5-4774-9756-50D925E491CD}" dt="2021-06-18T00:01:22.228" v="0"/>
          <ac:spMkLst>
            <pc:docMk/>
            <pc:sldMk cId="3166655710" sldId="258"/>
            <ac:spMk id="3" creationId="{08622098-EE9E-42A0-B64C-89835DDE6500}"/>
          </ac:spMkLst>
        </pc:spChg>
        <pc:spChg chg="add mod">
          <ac:chgData name="Federer Tobias I.MSCWI.2001" userId="23124f80-625f-41fe-ab75-2d588a615a52" providerId="ADAL" clId="{954FCE1B-E2D5-4774-9756-50D925E491CD}" dt="2021-06-18T00:33:12.322" v="545" actId="478"/>
          <ac:spMkLst>
            <pc:docMk/>
            <pc:sldMk cId="3166655710" sldId="258"/>
            <ac:spMk id="6" creationId="{1139DD66-E784-4FC1-A2E4-EAF9ED509478}"/>
          </ac:spMkLst>
        </pc:spChg>
        <pc:picChg chg="add del mod">
          <ac:chgData name="Federer Tobias I.MSCWI.2001" userId="23124f80-625f-41fe-ab75-2d588a615a52" providerId="ADAL" clId="{954FCE1B-E2D5-4774-9756-50D925E491CD}" dt="2021-06-18T00:33:12.322" v="545" actId="478"/>
          <ac:picMkLst>
            <pc:docMk/>
            <pc:sldMk cId="3166655710" sldId="258"/>
            <ac:picMk id="4" creationId="{C6C771CE-2F8C-483E-B74B-0886D58A8386}"/>
          </ac:picMkLst>
        </pc:picChg>
      </pc:sldChg>
      <pc:sldChg chg="addSp delSp modSp mod">
        <pc:chgData name="Federer Tobias I.MSCWI.2001" userId="23124f80-625f-41fe-ab75-2d588a615a52" providerId="ADAL" clId="{954FCE1B-E2D5-4774-9756-50D925E491CD}" dt="2021-06-18T00:32:29.565" v="543" actId="1076"/>
        <pc:sldMkLst>
          <pc:docMk/>
          <pc:sldMk cId="2568144242" sldId="259"/>
        </pc:sldMkLst>
        <pc:spChg chg="mod">
          <ac:chgData name="Federer Tobias I.MSCWI.2001" userId="23124f80-625f-41fe-ab75-2d588a615a52" providerId="ADAL" clId="{954FCE1B-E2D5-4774-9756-50D925E491CD}" dt="2021-06-18T00:32:25.209" v="542" actId="1076"/>
          <ac:spMkLst>
            <pc:docMk/>
            <pc:sldMk cId="2568144242" sldId="259"/>
            <ac:spMk id="2" creationId="{AA3E2F53-DAF7-4194-B514-74D15047D69D}"/>
          </ac:spMkLst>
        </pc:spChg>
        <pc:spChg chg="del">
          <ac:chgData name="Federer Tobias I.MSCWI.2001" userId="23124f80-625f-41fe-ab75-2d588a615a52" providerId="ADAL" clId="{954FCE1B-E2D5-4774-9756-50D925E491CD}" dt="2021-06-18T00:08:10.861" v="11"/>
          <ac:spMkLst>
            <pc:docMk/>
            <pc:sldMk cId="2568144242" sldId="259"/>
            <ac:spMk id="3" creationId="{38830A78-309B-4406-B199-A3CD39FC3EB1}"/>
          </ac:spMkLst>
        </pc:spChg>
        <pc:spChg chg="add mod">
          <ac:chgData name="Federer Tobias I.MSCWI.2001" userId="23124f80-625f-41fe-ab75-2d588a615a52" providerId="ADAL" clId="{954FCE1B-E2D5-4774-9756-50D925E491CD}" dt="2021-06-18T00:32:29.565" v="543" actId="1076"/>
          <ac:spMkLst>
            <pc:docMk/>
            <pc:sldMk cId="2568144242" sldId="259"/>
            <ac:spMk id="5" creationId="{8ECFEE5C-88AE-40CA-A294-DBB1D829DEDD}"/>
          </ac:spMkLst>
        </pc:spChg>
        <pc:picChg chg="add mod">
          <ac:chgData name="Federer Tobias I.MSCWI.2001" userId="23124f80-625f-41fe-ab75-2d588a615a52" providerId="ADAL" clId="{954FCE1B-E2D5-4774-9756-50D925E491CD}" dt="2021-06-18T00:13:18.428" v="152" actId="1036"/>
          <ac:picMkLst>
            <pc:docMk/>
            <pc:sldMk cId="2568144242" sldId="259"/>
            <ac:picMk id="4" creationId="{BA983972-19B8-4C54-A3E3-E36F79018262}"/>
          </ac:picMkLst>
        </pc:picChg>
      </pc:sldChg>
      <pc:sldChg chg="addSp modSp mod">
        <pc:chgData name="Federer Tobias I.MSCWI.2001" userId="23124f80-625f-41fe-ab75-2d588a615a52" providerId="ADAL" clId="{954FCE1B-E2D5-4774-9756-50D925E491CD}" dt="2021-06-18T00:32:43.208" v="544" actId="1076"/>
        <pc:sldMkLst>
          <pc:docMk/>
          <pc:sldMk cId="483403445" sldId="264"/>
        </pc:sldMkLst>
        <pc:spChg chg="mod">
          <ac:chgData name="Federer Tobias I.MSCWI.2001" userId="23124f80-625f-41fe-ab75-2d588a615a52" providerId="ADAL" clId="{954FCE1B-E2D5-4774-9756-50D925E491CD}" dt="2021-06-18T00:28:03.319" v="394" actId="20577"/>
          <ac:spMkLst>
            <pc:docMk/>
            <pc:sldMk cId="483403445" sldId="264"/>
            <ac:spMk id="2" creationId="{00149E0C-9964-476C-B0AC-AC06AF0EDE29}"/>
          </ac:spMkLst>
        </pc:spChg>
        <pc:spChg chg="mod">
          <ac:chgData name="Federer Tobias I.MSCWI.2001" userId="23124f80-625f-41fe-ab75-2d588a615a52" providerId="ADAL" clId="{954FCE1B-E2D5-4774-9756-50D925E491CD}" dt="2021-06-18T00:30:12.993" v="510" actId="20577"/>
          <ac:spMkLst>
            <pc:docMk/>
            <pc:sldMk cId="483403445" sldId="264"/>
            <ac:spMk id="3" creationId="{08622098-EE9E-42A0-B64C-89835DDE6500}"/>
          </ac:spMkLst>
        </pc:spChg>
        <pc:spChg chg="add mod">
          <ac:chgData name="Federer Tobias I.MSCWI.2001" userId="23124f80-625f-41fe-ab75-2d588a615a52" providerId="ADAL" clId="{954FCE1B-E2D5-4774-9756-50D925E491CD}" dt="2021-06-18T00:32:43.208" v="544" actId="1076"/>
          <ac:spMkLst>
            <pc:docMk/>
            <pc:sldMk cId="483403445" sldId="264"/>
            <ac:spMk id="4" creationId="{22E32369-86E1-4AB5-A50B-E3A6CB7DE0AF}"/>
          </ac:spMkLst>
        </pc:spChg>
        <pc:picChg chg="add mod">
          <ac:chgData name="Federer Tobias I.MSCWI.2001" userId="23124f80-625f-41fe-ab75-2d588a615a52" providerId="ADAL" clId="{954FCE1B-E2D5-4774-9756-50D925E491CD}" dt="2021-06-18T00:30:29.102" v="512" actId="1076"/>
          <ac:picMkLst>
            <pc:docMk/>
            <pc:sldMk cId="483403445" sldId="264"/>
            <ac:picMk id="6" creationId="{20F00213-118C-4785-9227-B2BDD17330AE}"/>
          </ac:picMkLst>
        </pc:picChg>
      </pc:sldChg>
      <pc:sldChg chg="addSp delSp modSp mod">
        <pc:chgData name="Federer Tobias I.MSCWI.2001" userId="23124f80-625f-41fe-ab75-2d588a615a52" providerId="ADAL" clId="{954FCE1B-E2D5-4774-9756-50D925E491CD}" dt="2021-06-18T00:32:17.028" v="541" actId="1036"/>
        <pc:sldMkLst>
          <pc:docMk/>
          <pc:sldMk cId="3182975141" sldId="266"/>
        </pc:sldMkLst>
        <pc:spChg chg="del">
          <ac:chgData name="Federer Tobias I.MSCWI.2001" userId="23124f80-625f-41fe-ab75-2d588a615a52" providerId="ADAL" clId="{954FCE1B-E2D5-4774-9756-50D925E491CD}" dt="2021-06-18T00:31:41.550" v="520" actId="478"/>
          <ac:spMkLst>
            <pc:docMk/>
            <pc:sldMk cId="3182975141" sldId="266"/>
            <ac:spMk id="2" creationId="{84FBAED8-4DB7-4810-B55E-35D0277BEDC5}"/>
          </ac:spMkLst>
        </pc:spChg>
        <pc:spChg chg="del">
          <ac:chgData name="Federer Tobias I.MSCWI.2001" userId="23124f80-625f-41fe-ab75-2d588a615a52" providerId="ADAL" clId="{954FCE1B-E2D5-4774-9756-50D925E491CD}" dt="2021-06-18T00:08:27.391" v="14"/>
          <ac:spMkLst>
            <pc:docMk/>
            <pc:sldMk cId="3182975141" sldId="266"/>
            <ac:spMk id="3" creationId="{E40F7DFF-83B3-47FB-AC84-0541FE6918D9}"/>
          </ac:spMkLst>
        </pc:spChg>
        <pc:spChg chg="add mod">
          <ac:chgData name="Federer Tobias I.MSCWI.2001" userId="23124f80-625f-41fe-ab75-2d588a615a52" providerId="ADAL" clId="{954FCE1B-E2D5-4774-9756-50D925E491CD}" dt="2021-06-18T00:32:14.676" v="536" actId="1036"/>
          <ac:spMkLst>
            <pc:docMk/>
            <pc:sldMk cId="3182975141" sldId="266"/>
            <ac:spMk id="6" creationId="{E4FB4E81-4447-448D-A85F-F0749798ABFF}"/>
          </ac:spMkLst>
        </pc:spChg>
        <pc:spChg chg="add mod">
          <ac:chgData name="Federer Tobias I.MSCWI.2001" userId="23124f80-625f-41fe-ab75-2d588a615a52" providerId="ADAL" clId="{954FCE1B-E2D5-4774-9756-50D925E491CD}" dt="2021-06-18T00:32:17.028" v="541" actId="1036"/>
          <ac:spMkLst>
            <pc:docMk/>
            <pc:sldMk cId="3182975141" sldId="266"/>
            <ac:spMk id="7" creationId="{8A2B7CF1-184D-4695-BB05-BAD5AD5F5CB6}"/>
          </ac:spMkLst>
        </pc:spChg>
        <pc:picChg chg="add mod">
          <ac:chgData name="Federer Tobias I.MSCWI.2001" userId="23124f80-625f-41fe-ab75-2d588a615a52" providerId="ADAL" clId="{954FCE1B-E2D5-4774-9756-50D925E491CD}" dt="2021-06-18T00:08:25.997" v="13"/>
          <ac:picMkLst>
            <pc:docMk/>
            <pc:sldMk cId="3182975141" sldId="266"/>
            <ac:picMk id="4" creationId="{80F238FE-BCB1-4974-8FAB-B5EE4D7AD076}"/>
          </ac:picMkLst>
        </pc:picChg>
        <pc:picChg chg="add mod">
          <ac:chgData name="Federer Tobias I.MSCWI.2001" userId="23124f80-625f-41fe-ab75-2d588a615a52" providerId="ADAL" clId="{954FCE1B-E2D5-4774-9756-50D925E491CD}" dt="2021-06-18T00:09:02.275" v="44" actId="1076"/>
          <ac:picMkLst>
            <pc:docMk/>
            <pc:sldMk cId="3182975141" sldId="266"/>
            <ac:picMk id="5" creationId="{EBD154C5-9931-4CB2-BB61-51FC306AF6B3}"/>
          </ac:picMkLst>
        </pc:picChg>
      </pc:sldChg>
    </pc:docChg>
  </pc:docChgLst>
  <pc:docChgLst>
    <pc:chgData name="Corinne Gattlen" userId="S::corinne.gattlen@ost.ch::c6d8cac8-cad6-4d51-926a-a764addb744f" providerId="AD" clId="Web-{28C9C749-0E76-430D-8A5C-B4EF945E0353}"/>
    <pc:docChg chg="modSld">
      <pc:chgData name="Corinne Gattlen" userId="S::corinne.gattlen@ost.ch::c6d8cac8-cad6-4d51-926a-a764addb744f" providerId="AD" clId="Web-{28C9C749-0E76-430D-8A5C-B4EF945E0353}" dt="2021-06-17T16:57:11.235" v="8" actId="14100"/>
      <pc:docMkLst>
        <pc:docMk/>
      </pc:docMkLst>
      <pc:sldChg chg="addSp delSp modSp">
        <pc:chgData name="Corinne Gattlen" userId="S::corinne.gattlen@ost.ch::c6d8cac8-cad6-4d51-926a-a764addb744f" providerId="AD" clId="Web-{28C9C749-0E76-430D-8A5C-B4EF945E0353}" dt="2021-06-17T16:57:11.235" v="8" actId="14100"/>
        <pc:sldMkLst>
          <pc:docMk/>
          <pc:sldMk cId="1450896364" sldId="260"/>
        </pc:sldMkLst>
        <pc:picChg chg="add mod">
          <ac:chgData name="Corinne Gattlen" userId="S::corinne.gattlen@ost.ch::c6d8cac8-cad6-4d51-926a-a764addb744f" providerId="AD" clId="Web-{28C9C749-0E76-430D-8A5C-B4EF945E0353}" dt="2021-06-17T16:57:11.235" v="8" actId="14100"/>
          <ac:picMkLst>
            <pc:docMk/>
            <pc:sldMk cId="1450896364" sldId="260"/>
            <ac:picMk id="3" creationId="{ABF9FE6A-C609-470B-AB21-652306399FE0}"/>
          </ac:picMkLst>
        </pc:picChg>
        <pc:picChg chg="del">
          <ac:chgData name="Corinne Gattlen" userId="S::corinne.gattlen@ost.ch::c6d8cac8-cad6-4d51-926a-a764addb744f" providerId="AD" clId="Web-{28C9C749-0E76-430D-8A5C-B4EF945E0353}" dt="2021-06-17T16:56:47.172" v="0"/>
          <ac:picMkLst>
            <pc:docMk/>
            <pc:sldMk cId="1450896364" sldId="260"/>
            <ac:picMk id="5" creationId="{4B009D42-0428-407C-AE9D-D711ADC939B6}"/>
          </ac:picMkLst>
        </pc:picChg>
      </pc:sldChg>
    </pc:docChg>
  </pc:docChgLst>
  <pc:docChgLst>
    <pc:chgData name="Matej Maric" userId="98846e5b-7d39-4801-9410-f8a0d1d10a58" providerId="ADAL" clId="{22C0EFA8-255E-42D6-AF00-0F83283F7421}"/>
    <pc:docChg chg="undo custSel addSld delSld modSld sldOrd">
      <pc:chgData name="Matej Maric" userId="98846e5b-7d39-4801-9410-f8a0d1d10a58" providerId="ADAL" clId="{22C0EFA8-255E-42D6-AF00-0F83283F7421}" dt="2021-06-17T22:07:41.548" v="1946"/>
      <pc:docMkLst>
        <pc:docMk/>
      </pc:docMkLst>
      <pc:sldChg chg="addCm delCm modCm">
        <pc:chgData name="Matej Maric" userId="98846e5b-7d39-4801-9410-f8a0d1d10a58" providerId="ADAL" clId="{22C0EFA8-255E-42D6-AF00-0F83283F7421}" dt="2021-06-17T20:49:36.049" v="73"/>
        <pc:sldMkLst>
          <pc:docMk/>
          <pc:sldMk cId="2170175569" sldId="261"/>
        </pc:sldMkLst>
      </pc:sldChg>
      <pc:sldChg chg="addCm modCm">
        <pc:chgData name="Matej Maric" userId="98846e5b-7d39-4801-9410-f8a0d1d10a58" providerId="ADAL" clId="{22C0EFA8-255E-42D6-AF00-0F83283F7421}" dt="2021-06-17T20:50:56.342" v="76"/>
        <pc:sldMkLst>
          <pc:docMk/>
          <pc:sldMk cId="2495650824" sldId="262"/>
        </pc:sldMkLst>
      </pc:sldChg>
      <pc:sldChg chg="addSp delSp modSp mod ord">
        <pc:chgData name="Matej Maric" userId="98846e5b-7d39-4801-9410-f8a0d1d10a58" providerId="ADAL" clId="{22C0EFA8-255E-42D6-AF00-0F83283F7421}" dt="2021-06-17T22:07:41.548" v="1946"/>
        <pc:sldMkLst>
          <pc:docMk/>
          <pc:sldMk cId="1329575387" sldId="265"/>
        </pc:sldMkLst>
        <pc:spChg chg="del">
          <ac:chgData name="Matej Maric" userId="98846e5b-7d39-4801-9410-f8a0d1d10a58" providerId="ADAL" clId="{22C0EFA8-255E-42D6-AF00-0F83283F7421}" dt="2021-06-17T20:45:39.386" v="6" actId="478"/>
          <ac:spMkLst>
            <pc:docMk/>
            <pc:sldMk cId="1329575387" sldId="265"/>
            <ac:spMk id="2" creationId="{E1570A6C-74AD-491A-A339-17F8F7C58AFC}"/>
          </ac:spMkLst>
        </pc:spChg>
        <pc:spChg chg="del">
          <ac:chgData name="Matej Maric" userId="98846e5b-7d39-4801-9410-f8a0d1d10a58" providerId="ADAL" clId="{22C0EFA8-255E-42D6-AF00-0F83283F7421}" dt="2021-06-17T20:45:40.621" v="7" actId="478"/>
          <ac:spMkLst>
            <pc:docMk/>
            <pc:sldMk cId="1329575387" sldId="265"/>
            <ac:spMk id="3" creationId="{06C28DE6-1395-444D-B4B7-2904E2AD1B7E}"/>
          </ac:spMkLst>
        </pc:spChg>
        <pc:spChg chg="add mod">
          <ac:chgData name="Matej Maric" userId="98846e5b-7d39-4801-9410-f8a0d1d10a58" providerId="ADAL" clId="{22C0EFA8-255E-42D6-AF00-0F83283F7421}" dt="2021-06-17T21:14:59.480" v="787" actId="20577"/>
          <ac:spMkLst>
            <pc:docMk/>
            <pc:sldMk cId="1329575387" sldId="265"/>
            <ac:spMk id="4" creationId="{82B5F307-E012-4B6B-84E4-4DE6A816D0E6}"/>
          </ac:spMkLst>
        </pc:spChg>
        <pc:spChg chg="add mod">
          <ac:chgData name="Matej Maric" userId="98846e5b-7d39-4801-9410-f8a0d1d10a58" providerId="ADAL" clId="{22C0EFA8-255E-42D6-AF00-0F83283F7421}" dt="2021-06-17T22:06:39.031" v="1943" actId="6549"/>
          <ac:spMkLst>
            <pc:docMk/>
            <pc:sldMk cId="1329575387" sldId="265"/>
            <ac:spMk id="5" creationId="{D2BC54E1-9E13-4997-B00C-A61EEFA9F4B1}"/>
          </ac:spMkLst>
        </pc:spChg>
        <pc:spChg chg="add mod">
          <ac:chgData name="Matej Maric" userId="98846e5b-7d39-4801-9410-f8a0d1d10a58" providerId="ADAL" clId="{22C0EFA8-255E-42D6-AF00-0F83283F7421}" dt="2021-06-17T21:55:02.623" v="1079" actId="1076"/>
          <ac:spMkLst>
            <pc:docMk/>
            <pc:sldMk cId="1329575387" sldId="265"/>
            <ac:spMk id="20" creationId="{1F90681F-5C6E-4E12-80ED-8F87B0139321}"/>
          </ac:spMkLst>
        </pc:spChg>
        <pc:picChg chg="add del mod">
          <ac:chgData name="Matej Maric" userId="98846e5b-7d39-4801-9410-f8a0d1d10a58" providerId="ADAL" clId="{22C0EFA8-255E-42D6-AF00-0F83283F7421}" dt="2021-06-17T20:47:16.663" v="60" actId="478"/>
          <ac:picMkLst>
            <pc:docMk/>
            <pc:sldMk cId="1329575387" sldId="265"/>
            <ac:picMk id="6" creationId="{9BD42C1B-4ED7-4CD2-B136-476638CDC416}"/>
          </ac:picMkLst>
        </pc:picChg>
        <pc:picChg chg="add del mod">
          <ac:chgData name="Matej Maric" userId="98846e5b-7d39-4801-9410-f8a0d1d10a58" providerId="ADAL" clId="{22C0EFA8-255E-42D6-AF00-0F83283F7421}" dt="2021-06-17T20:47:21.352" v="61" actId="478"/>
          <ac:picMkLst>
            <pc:docMk/>
            <pc:sldMk cId="1329575387" sldId="265"/>
            <ac:picMk id="7" creationId="{0B80A6B2-B8EF-4927-81A5-100203DD4962}"/>
          </ac:picMkLst>
        </pc:picChg>
        <pc:picChg chg="add del mod">
          <ac:chgData name="Matej Maric" userId="98846e5b-7d39-4801-9410-f8a0d1d10a58" providerId="ADAL" clId="{22C0EFA8-255E-42D6-AF00-0F83283F7421}" dt="2021-06-17T20:55:02.777" v="94" actId="478"/>
          <ac:picMkLst>
            <pc:docMk/>
            <pc:sldMk cId="1329575387" sldId="265"/>
            <ac:picMk id="9" creationId="{1A70285E-E653-4773-BFFF-281D9B07468E}"/>
          </ac:picMkLst>
        </pc:picChg>
        <pc:picChg chg="add del mod">
          <ac:chgData name="Matej Maric" userId="98846e5b-7d39-4801-9410-f8a0d1d10a58" providerId="ADAL" clId="{22C0EFA8-255E-42D6-AF00-0F83283F7421}" dt="2021-06-17T21:02:35.323" v="394" actId="478"/>
          <ac:picMkLst>
            <pc:docMk/>
            <pc:sldMk cId="1329575387" sldId="265"/>
            <ac:picMk id="11" creationId="{C0259227-6CF2-481F-B68B-9EC5038A396F}"/>
          </ac:picMkLst>
        </pc:picChg>
        <pc:picChg chg="add del mod">
          <ac:chgData name="Matej Maric" userId="98846e5b-7d39-4801-9410-f8a0d1d10a58" providerId="ADAL" clId="{22C0EFA8-255E-42D6-AF00-0F83283F7421}" dt="2021-06-17T21:02:42.227" v="399" actId="478"/>
          <ac:picMkLst>
            <pc:docMk/>
            <pc:sldMk cId="1329575387" sldId="265"/>
            <ac:picMk id="13" creationId="{7954FBC9-2C8E-4348-A2C4-B657B75381CE}"/>
          </ac:picMkLst>
        </pc:picChg>
        <pc:picChg chg="add mod">
          <ac:chgData name="Matej Maric" userId="98846e5b-7d39-4801-9410-f8a0d1d10a58" providerId="ADAL" clId="{22C0EFA8-255E-42D6-AF00-0F83283F7421}" dt="2021-06-17T21:51:26.256" v="992" actId="1076"/>
          <ac:picMkLst>
            <pc:docMk/>
            <pc:sldMk cId="1329575387" sldId="265"/>
            <ac:picMk id="15" creationId="{D135E0E8-D575-40E7-8CD0-01085D958E14}"/>
          </ac:picMkLst>
        </pc:picChg>
        <pc:picChg chg="add mod">
          <ac:chgData name="Matej Maric" userId="98846e5b-7d39-4801-9410-f8a0d1d10a58" providerId="ADAL" clId="{22C0EFA8-255E-42D6-AF00-0F83283F7421}" dt="2021-06-17T21:50:40.188" v="986" actId="1076"/>
          <ac:picMkLst>
            <pc:docMk/>
            <pc:sldMk cId="1329575387" sldId="265"/>
            <ac:picMk id="17" creationId="{AACD7BF9-EA38-4EA6-BE62-B254BF92D5AB}"/>
          </ac:picMkLst>
        </pc:picChg>
        <pc:picChg chg="add del mod">
          <ac:chgData name="Matej Maric" userId="98846e5b-7d39-4801-9410-f8a0d1d10a58" providerId="ADAL" clId="{22C0EFA8-255E-42D6-AF00-0F83283F7421}" dt="2021-06-17T20:53:04.984" v="88" actId="478"/>
          <ac:picMkLst>
            <pc:docMk/>
            <pc:sldMk cId="1329575387" sldId="265"/>
            <ac:picMk id="1026" creationId="{DA9D3A76-F497-4D61-9022-446F9AB9139C}"/>
          </ac:picMkLst>
        </pc:picChg>
        <pc:picChg chg="add del mod">
          <ac:chgData name="Matej Maric" userId="98846e5b-7d39-4801-9410-f8a0d1d10a58" providerId="ADAL" clId="{22C0EFA8-255E-42D6-AF00-0F83283F7421}" dt="2021-06-17T20:53:04.532" v="87" actId="478"/>
          <ac:picMkLst>
            <pc:docMk/>
            <pc:sldMk cId="1329575387" sldId="265"/>
            <ac:picMk id="1028" creationId="{4D42EF88-5F15-4EC2-A290-FD6312F78441}"/>
          </ac:picMkLst>
        </pc:picChg>
      </pc:sldChg>
      <pc:sldChg chg="new del">
        <pc:chgData name="Matej Maric" userId="98846e5b-7d39-4801-9410-f8a0d1d10a58" providerId="ADAL" clId="{22C0EFA8-255E-42D6-AF00-0F83283F7421}" dt="2021-06-17T20:47:03.158" v="59" actId="2696"/>
        <pc:sldMkLst>
          <pc:docMk/>
          <pc:sldMk cId="1965980600" sldId="267"/>
        </pc:sldMkLst>
      </pc:sldChg>
      <pc:sldChg chg="delSp add del setBg delDesignElem">
        <pc:chgData name="Matej Maric" userId="98846e5b-7d39-4801-9410-f8a0d1d10a58" providerId="ADAL" clId="{22C0EFA8-255E-42D6-AF00-0F83283F7421}" dt="2021-06-17T20:45:14.442" v="4" actId="47"/>
        <pc:sldMkLst>
          <pc:docMk/>
          <pc:sldMk cId="2544850295" sldId="267"/>
        </pc:sldMkLst>
        <pc:spChg chg="del">
          <ac:chgData name="Matej Maric" userId="98846e5b-7d39-4801-9410-f8a0d1d10a58" providerId="ADAL" clId="{22C0EFA8-255E-42D6-AF00-0F83283F7421}" dt="2021-06-17T20:45:07.518" v="1"/>
          <ac:spMkLst>
            <pc:docMk/>
            <pc:sldMk cId="2544850295" sldId="267"/>
            <ac:spMk id="29" creationId="{2B39286B-772E-4B31-95F0-33484AFAA6E6}"/>
          </ac:spMkLst>
        </pc:spChg>
        <pc:cxnChg chg="del">
          <ac:chgData name="Matej Maric" userId="98846e5b-7d39-4801-9410-f8a0d1d10a58" providerId="ADAL" clId="{22C0EFA8-255E-42D6-AF00-0F83283F7421}" dt="2021-06-17T20:45:07.518" v="1"/>
          <ac:cxnSpMkLst>
            <pc:docMk/>
            <pc:sldMk cId="2544850295" sldId="267"/>
            <ac:cxnSpMk id="31" creationId="{B2E2B165-FEB0-4AB6-BA83-CAA1677EE249}"/>
          </ac:cxnSpMkLst>
        </pc:cxnChg>
      </pc:sldChg>
      <pc:sldChg chg="addSp modSp add mod ord">
        <pc:chgData name="Matej Maric" userId="98846e5b-7d39-4801-9410-f8a0d1d10a58" providerId="ADAL" clId="{22C0EFA8-255E-42D6-AF00-0F83283F7421}" dt="2021-06-17T22:07:41.548" v="1946"/>
        <pc:sldMkLst>
          <pc:docMk/>
          <pc:sldMk cId="3975341239" sldId="267"/>
        </pc:sldMkLst>
        <pc:spChg chg="add mod">
          <ac:chgData name="Matej Maric" userId="98846e5b-7d39-4801-9410-f8a0d1d10a58" providerId="ADAL" clId="{22C0EFA8-255E-42D6-AF00-0F83283F7421}" dt="2021-06-17T21:54:49.804" v="1077" actId="1076"/>
          <ac:spMkLst>
            <pc:docMk/>
            <pc:sldMk cId="3975341239" sldId="267"/>
            <ac:spMk id="2" creationId="{56C33A66-7E20-4275-97BB-5BF783A182DC}"/>
          </ac:spMkLst>
        </pc:spChg>
        <pc:spChg chg="mod">
          <ac:chgData name="Matej Maric" userId="98846e5b-7d39-4801-9410-f8a0d1d10a58" providerId="ADAL" clId="{22C0EFA8-255E-42D6-AF00-0F83283F7421}" dt="2021-06-17T21:23:44.490" v="972" actId="6549"/>
          <ac:spMkLst>
            <pc:docMk/>
            <pc:sldMk cId="3975341239" sldId="267"/>
            <ac:spMk id="4" creationId="{82B5F307-E012-4B6B-84E4-4DE6A816D0E6}"/>
          </ac:spMkLst>
        </pc:spChg>
        <pc:spChg chg="mod">
          <ac:chgData name="Matej Maric" userId="98846e5b-7d39-4801-9410-f8a0d1d10a58" providerId="ADAL" clId="{22C0EFA8-255E-42D6-AF00-0F83283F7421}" dt="2021-06-17T21:18:22.083" v="943" actId="20577"/>
          <ac:spMkLst>
            <pc:docMk/>
            <pc:sldMk cId="3975341239" sldId="267"/>
            <ac:spMk id="5" creationId="{D2BC54E1-9E13-4997-B00C-A61EEFA9F4B1}"/>
          </ac:spMkLst>
        </pc:spChg>
        <pc:picChg chg="mod">
          <ac:chgData name="Matej Maric" userId="98846e5b-7d39-4801-9410-f8a0d1d10a58" providerId="ADAL" clId="{22C0EFA8-255E-42D6-AF00-0F83283F7421}" dt="2021-06-17T21:51:29.666" v="993" actId="1076"/>
          <ac:picMkLst>
            <pc:docMk/>
            <pc:sldMk cId="3975341239" sldId="267"/>
            <ac:picMk id="11" creationId="{C0259227-6CF2-481F-B68B-9EC5038A396F}"/>
          </ac:picMkLst>
        </pc:picChg>
        <pc:picChg chg="mod">
          <ac:chgData name="Matej Maric" userId="98846e5b-7d39-4801-9410-f8a0d1d10a58" providerId="ADAL" clId="{22C0EFA8-255E-42D6-AF00-0F83283F7421}" dt="2021-06-17T21:50:49.084" v="988" actId="1076"/>
          <ac:picMkLst>
            <pc:docMk/>
            <pc:sldMk cId="3975341239" sldId="267"/>
            <ac:picMk id="13" creationId="{7954FBC9-2C8E-4348-A2C4-B657B75381CE}"/>
          </ac:picMkLst>
        </pc:picChg>
      </pc:sldChg>
      <pc:sldChg chg="add del setBg">
        <pc:chgData name="Matej Maric" userId="98846e5b-7d39-4801-9410-f8a0d1d10a58" providerId="ADAL" clId="{22C0EFA8-255E-42D6-AF00-0F83283F7421}" dt="2021-06-17T21:01:01.954" v="351"/>
        <pc:sldMkLst>
          <pc:docMk/>
          <pc:sldMk cId="4252845828" sldId="267"/>
        </pc:sldMkLst>
      </pc:sldChg>
      <pc:sldChg chg="delSp add del setBg delDesignElem">
        <pc:chgData name="Matej Maric" userId="98846e5b-7d39-4801-9410-f8a0d1d10a58" providerId="ADAL" clId="{22C0EFA8-255E-42D6-AF00-0F83283F7421}" dt="2021-06-17T20:45:15.206" v="5" actId="47"/>
        <pc:sldMkLst>
          <pc:docMk/>
          <pc:sldMk cId="232628001" sldId="268"/>
        </pc:sldMkLst>
        <pc:spChg chg="del">
          <ac:chgData name="Matej Maric" userId="98846e5b-7d39-4801-9410-f8a0d1d10a58" providerId="ADAL" clId="{22C0EFA8-255E-42D6-AF00-0F83283F7421}" dt="2021-06-17T20:45:12.673" v="3"/>
          <ac:spMkLst>
            <pc:docMk/>
            <pc:sldMk cId="232628001" sldId="268"/>
            <ac:spMk id="29" creationId="{2B39286B-772E-4B31-95F0-33484AFAA6E6}"/>
          </ac:spMkLst>
        </pc:spChg>
        <pc:cxnChg chg="del">
          <ac:chgData name="Matej Maric" userId="98846e5b-7d39-4801-9410-f8a0d1d10a58" providerId="ADAL" clId="{22C0EFA8-255E-42D6-AF00-0F83283F7421}" dt="2021-06-17T20:45:12.673" v="3"/>
          <ac:cxnSpMkLst>
            <pc:docMk/>
            <pc:sldMk cId="232628001" sldId="268"/>
            <ac:cxnSpMk id="31" creationId="{B2E2B165-FEB0-4AB6-BA83-CAA1677EE249}"/>
          </ac:cxnSpMkLst>
        </pc:cxnChg>
      </pc:sldChg>
      <pc:sldChg chg="add del setBg">
        <pc:chgData name="Matej Maric" userId="98846e5b-7d39-4801-9410-f8a0d1d10a58" providerId="ADAL" clId="{22C0EFA8-255E-42D6-AF00-0F83283F7421}" dt="2021-06-17T21:04:39.555" v="451"/>
        <pc:sldMkLst>
          <pc:docMk/>
          <pc:sldMk cId="259687428" sldId="268"/>
        </pc:sldMkLst>
      </pc:sldChg>
      <pc:sldChg chg="addSp delSp modSp add mod ord">
        <pc:chgData name="Matej Maric" userId="98846e5b-7d39-4801-9410-f8a0d1d10a58" providerId="ADAL" clId="{22C0EFA8-255E-42D6-AF00-0F83283F7421}" dt="2021-06-17T22:07:41.548" v="1946"/>
        <pc:sldMkLst>
          <pc:docMk/>
          <pc:sldMk cId="1259669410" sldId="268"/>
        </pc:sldMkLst>
        <pc:spChg chg="mod">
          <ac:chgData name="Matej Maric" userId="98846e5b-7d39-4801-9410-f8a0d1d10a58" providerId="ADAL" clId="{22C0EFA8-255E-42D6-AF00-0F83283F7421}" dt="2021-06-17T21:09:39.593" v="559" actId="255"/>
          <ac:spMkLst>
            <pc:docMk/>
            <pc:sldMk cId="1259669410" sldId="268"/>
            <ac:spMk id="4" creationId="{82B5F307-E012-4B6B-84E4-4DE6A816D0E6}"/>
          </ac:spMkLst>
        </pc:spChg>
        <pc:spChg chg="mod">
          <ac:chgData name="Matej Maric" userId="98846e5b-7d39-4801-9410-f8a0d1d10a58" providerId="ADAL" clId="{22C0EFA8-255E-42D6-AF00-0F83283F7421}" dt="2021-06-17T21:13:35.157" v="740" actId="14100"/>
          <ac:spMkLst>
            <pc:docMk/>
            <pc:sldMk cId="1259669410" sldId="268"/>
            <ac:spMk id="5" creationId="{D2BC54E1-9E13-4997-B00C-A61EEFA9F4B1}"/>
          </ac:spMkLst>
        </pc:spChg>
        <pc:spChg chg="add mod">
          <ac:chgData name="Matej Maric" userId="98846e5b-7d39-4801-9410-f8a0d1d10a58" providerId="ADAL" clId="{22C0EFA8-255E-42D6-AF00-0F83283F7421}" dt="2021-06-17T21:54:16.182" v="1049" actId="14100"/>
          <ac:spMkLst>
            <pc:docMk/>
            <pc:sldMk cId="1259669410" sldId="268"/>
            <ac:spMk id="10" creationId="{DD092001-C200-462D-BE84-2E0264942AF9}"/>
          </ac:spMkLst>
        </pc:spChg>
        <pc:spChg chg="add mod">
          <ac:chgData name="Matej Maric" userId="98846e5b-7d39-4801-9410-f8a0d1d10a58" providerId="ADAL" clId="{22C0EFA8-255E-42D6-AF00-0F83283F7421}" dt="2021-06-17T21:53:31.494" v="1047" actId="207"/>
          <ac:spMkLst>
            <pc:docMk/>
            <pc:sldMk cId="1259669410" sldId="268"/>
            <ac:spMk id="14" creationId="{63D94C7C-93CD-4D76-B107-1188E7DD3DA4}"/>
          </ac:spMkLst>
        </pc:spChg>
        <pc:picChg chg="add mod">
          <ac:chgData name="Matej Maric" userId="98846e5b-7d39-4801-9410-f8a0d1d10a58" providerId="ADAL" clId="{22C0EFA8-255E-42D6-AF00-0F83283F7421}" dt="2021-06-17T21:51:36.660" v="994" actId="1076"/>
          <ac:picMkLst>
            <pc:docMk/>
            <pc:sldMk cId="1259669410" sldId="268"/>
            <ac:picMk id="3" creationId="{22BA3A92-04B6-4048-87E9-13896734763A}"/>
          </ac:picMkLst>
        </pc:picChg>
        <pc:picChg chg="add del mod">
          <ac:chgData name="Matej Maric" userId="98846e5b-7d39-4801-9410-f8a0d1d10a58" providerId="ADAL" clId="{22C0EFA8-255E-42D6-AF00-0F83283F7421}" dt="2021-06-17T21:10:54.724" v="565" actId="478"/>
          <ac:picMkLst>
            <pc:docMk/>
            <pc:sldMk cId="1259669410" sldId="268"/>
            <ac:picMk id="7" creationId="{FCBF83B9-665D-4B62-8A03-1A0D710F67FA}"/>
          </ac:picMkLst>
        </pc:picChg>
        <pc:picChg chg="add mod">
          <ac:chgData name="Matej Maric" userId="98846e5b-7d39-4801-9410-f8a0d1d10a58" providerId="ADAL" clId="{22C0EFA8-255E-42D6-AF00-0F83283F7421}" dt="2021-06-17T21:51:43.416" v="996" actId="14100"/>
          <ac:picMkLst>
            <pc:docMk/>
            <pc:sldMk cId="1259669410" sldId="268"/>
            <ac:picMk id="9" creationId="{E3224E72-97CA-4E67-B9DF-38EDFB80308D}"/>
          </ac:picMkLst>
        </pc:picChg>
        <pc:picChg chg="del">
          <ac:chgData name="Matej Maric" userId="98846e5b-7d39-4801-9410-f8a0d1d10a58" providerId="ADAL" clId="{22C0EFA8-255E-42D6-AF00-0F83283F7421}" dt="2021-06-17T21:06:55.006" v="535" actId="478"/>
          <ac:picMkLst>
            <pc:docMk/>
            <pc:sldMk cId="1259669410" sldId="268"/>
            <ac:picMk id="11" creationId="{C0259227-6CF2-481F-B68B-9EC5038A396F}"/>
          </ac:picMkLst>
        </pc:picChg>
        <pc:picChg chg="del">
          <ac:chgData name="Matej Maric" userId="98846e5b-7d39-4801-9410-f8a0d1d10a58" providerId="ADAL" clId="{22C0EFA8-255E-42D6-AF00-0F83283F7421}" dt="2021-06-17T21:07:02.300" v="538" actId="478"/>
          <ac:picMkLst>
            <pc:docMk/>
            <pc:sldMk cId="1259669410" sldId="268"/>
            <ac:picMk id="13" creationId="{7954FBC9-2C8E-4348-A2C4-B657B75381CE}"/>
          </ac:picMkLst>
        </pc:picChg>
      </pc:sldChg>
      <pc:sldChg chg="add del setBg">
        <pc:chgData name="Matej Maric" userId="98846e5b-7d39-4801-9410-f8a0d1d10a58" providerId="ADAL" clId="{22C0EFA8-255E-42D6-AF00-0F83283F7421}" dt="2021-06-17T21:15:45.792" v="802"/>
        <pc:sldMkLst>
          <pc:docMk/>
          <pc:sldMk cId="1053060033" sldId="269"/>
        </pc:sldMkLst>
      </pc:sldChg>
      <pc:sldChg chg="addSp delSp modSp add mod ord">
        <pc:chgData name="Matej Maric" userId="98846e5b-7d39-4801-9410-f8a0d1d10a58" providerId="ADAL" clId="{22C0EFA8-255E-42D6-AF00-0F83283F7421}" dt="2021-06-17T22:07:41.548" v="1946"/>
        <pc:sldMkLst>
          <pc:docMk/>
          <pc:sldMk cId="3699965482" sldId="269"/>
        </pc:sldMkLst>
        <pc:spChg chg="mod">
          <ac:chgData name="Matej Maric" userId="98846e5b-7d39-4801-9410-f8a0d1d10a58" providerId="ADAL" clId="{22C0EFA8-255E-42D6-AF00-0F83283F7421}" dt="2021-06-17T21:48:44.872" v="978" actId="6549"/>
          <ac:spMkLst>
            <pc:docMk/>
            <pc:sldMk cId="3699965482" sldId="269"/>
            <ac:spMk id="4" creationId="{82B5F307-E012-4B6B-84E4-4DE6A816D0E6}"/>
          </ac:spMkLst>
        </pc:spChg>
        <pc:spChg chg="mod">
          <ac:chgData name="Matej Maric" userId="98846e5b-7d39-4801-9410-f8a0d1d10a58" providerId="ADAL" clId="{22C0EFA8-255E-42D6-AF00-0F83283F7421}" dt="2021-06-17T21:59:38.728" v="1531" actId="14100"/>
          <ac:spMkLst>
            <pc:docMk/>
            <pc:sldMk cId="3699965482" sldId="269"/>
            <ac:spMk id="5" creationId="{D2BC54E1-9E13-4997-B00C-A61EEFA9F4B1}"/>
          </ac:spMkLst>
        </pc:spChg>
        <pc:picChg chg="add del mod">
          <ac:chgData name="Matej Maric" userId="98846e5b-7d39-4801-9410-f8a0d1d10a58" providerId="ADAL" clId="{22C0EFA8-255E-42D6-AF00-0F83283F7421}" dt="2021-06-17T21:48:36.697" v="977" actId="478"/>
          <ac:picMkLst>
            <pc:docMk/>
            <pc:sldMk cId="3699965482" sldId="269"/>
            <ac:picMk id="3" creationId="{F0B1DE5A-4A8D-4CB5-8531-77B5FC57966A}"/>
          </ac:picMkLst>
        </pc:picChg>
        <pc:picChg chg="add mod">
          <ac:chgData name="Matej Maric" userId="98846e5b-7d39-4801-9410-f8a0d1d10a58" providerId="ADAL" clId="{22C0EFA8-255E-42D6-AF00-0F83283F7421}" dt="2021-06-17T21:59:39.126" v="1532" actId="14100"/>
          <ac:picMkLst>
            <pc:docMk/>
            <pc:sldMk cId="3699965482" sldId="269"/>
            <ac:picMk id="7" creationId="{CAA018DC-5B8D-4861-977E-6D0F0907EBBF}"/>
          </ac:picMkLst>
        </pc:picChg>
        <pc:picChg chg="del">
          <ac:chgData name="Matej Maric" userId="98846e5b-7d39-4801-9410-f8a0d1d10a58" providerId="ADAL" clId="{22C0EFA8-255E-42D6-AF00-0F83283F7421}" dt="2021-06-17T21:24:12.180" v="973" actId="478"/>
          <ac:picMkLst>
            <pc:docMk/>
            <pc:sldMk cId="3699965482" sldId="269"/>
            <ac:picMk id="15" creationId="{D135E0E8-D575-40E7-8CD0-01085D958E14}"/>
          </ac:picMkLst>
        </pc:picChg>
        <pc:picChg chg="del">
          <ac:chgData name="Matej Maric" userId="98846e5b-7d39-4801-9410-f8a0d1d10a58" providerId="ADAL" clId="{22C0EFA8-255E-42D6-AF00-0F83283F7421}" dt="2021-06-17T21:24:13.387" v="974" actId="478"/>
          <ac:picMkLst>
            <pc:docMk/>
            <pc:sldMk cId="3699965482" sldId="269"/>
            <ac:picMk id="17" creationId="{AACD7BF9-EA38-4EA6-BE62-B254BF92D5AB}"/>
          </ac:picMkLst>
        </pc:picChg>
      </pc:sldChg>
      <pc:sldChg chg="add del setBg">
        <pc:chgData name="Matej Maric" userId="98846e5b-7d39-4801-9410-f8a0d1d10a58" providerId="ADAL" clId="{22C0EFA8-255E-42D6-AF00-0F83283F7421}" dt="2021-06-17T21:23:06.283" v="946"/>
        <pc:sldMkLst>
          <pc:docMk/>
          <pc:sldMk cId="2706030276" sldId="270"/>
        </pc:sldMkLst>
      </pc:sldChg>
      <pc:sldChg chg="delSp modSp add del mod">
        <pc:chgData name="Matej Maric" userId="98846e5b-7d39-4801-9410-f8a0d1d10a58" providerId="ADAL" clId="{22C0EFA8-255E-42D6-AF00-0F83283F7421}" dt="2021-06-17T22:07:15.357" v="1944" actId="47"/>
        <pc:sldMkLst>
          <pc:docMk/>
          <pc:sldMk cId="3547141208" sldId="270"/>
        </pc:sldMkLst>
        <pc:spChg chg="mod">
          <ac:chgData name="Matej Maric" userId="98846e5b-7d39-4801-9410-f8a0d1d10a58" providerId="ADAL" clId="{22C0EFA8-255E-42D6-AF00-0F83283F7421}" dt="2021-06-17T21:23:22.228" v="968" actId="20577"/>
          <ac:spMkLst>
            <pc:docMk/>
            <pc:sldMk cId="3547141208" sldId="270"/>
            <ac:spMk id="4" creationId="{82B5F307-E012-4B6B-84E4-4DE6A816D0E6}"/>
          </ac:spMkLst>
        </pc:spChg>
        <pc:picChg chg="del">
          <ac:chgData name="Matej Maric" userId="98846e5b-7d39-4801-9410-f8a0d1d10a58" providerId="ADAL" clId="{22C0EFA8-255E-42D6-AF00-0F83283F7421}" dt="2021-06-17T21:23:26.359" v="969" actId="478"/>
          <ac:picMkLst>
            <pc:docMk/>
            <pc:sldMk cId="3547141208" sldId="270"/>
            <ac:picMk id="15" creationId="{D135E0E8-D575-40E7-8CD0-01085D958E14}"/>
          </ac:picMkLst>
        </pc:picChg>
        <pc:picChg chg="del">
          <ac:chgData name="Matej Maric" userId="98846e5b-7d39-4801-9410-f8a0d1d10a58" providerId="ADAL" clId="{22C0EFA8-255E-42D6-AF00-0F83283F7421}" dt="2021-06-17T21:23:27.126" v="970" actId="478"/>
          <ac:picMkLst>
            <pc:docMk/>
            <pc:sldMk cId="3547141208" sldId="270"/>
            <ac:picMk id="17" creationId="{AACD7BF9-EA38-4EA6-BE62-B254BF92D5A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Outdoorobjekt enthält.&#10;&#10;Automatisch generierte Beschreibung">
            <a:extLst>
              <a:ext uri="{FF2B5EF4-FFF2-40B4-BE49-F238E27FC236}">
                <a16:creationId xmlns:a16="http://schemas.microsoft.com/office/drawing/2014/main" id="{11A7774E-BC83-4385-A70A-7E7A1B770E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" b="3241"/>
          <a:stretch/>
        </p:blipFill>
        <p:spPr bwMode="auto">
          <a:xfrm>
            <a:off x="20" y="0"/>
            <a:ext cx="12191980" cy="68580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DE9AC-1A26-4EDC-A8BB-01FA32B10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243" y="122942"/>
            <a:ext cx="3747364" cy="2989374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solidFill>
                  <a:srgbClr val="262626"/>
                </a:solidFill>
              </a:rPr>
              <a:t>Elektrizitätsversorgung in der Schweiz </a:t>
            </a:r>
            <a:br>
              <a:rPr lang="en-US" sz="2000" b="1">
                <a:solidFill>
                  <a:srgbClr val="262626"/>
                </a:solidFill>
              </a:rPr>
            </a:br>
            <a:r>
              <a:rPr lang="en-US" sz="2000" b="1">
                <a:solidFill>
                  <a:srgbClr val="262626"/>
                </a:solidFill>
              </a:rPr>
              <a:t> </a:t>
            </a:r>
            <a:br>
              <a:rPr lang="en-US" sz="2000" b="1">
                <a:solidFill>
                  <a:srgbClr val="262626"/>
                </a:solidFill>
              </a:rPr>
            </a:br>
            <a:r>
              <a:rPr lang="en-US" sz="2000" b="1">
                <a:solidFill>
                  <a:srgbClr val="262626"/>
                </a:solidFill>
              </a:rPr>
              <a:t>Analyse des Instruments </a:t>
            </a:r>
            <a:br>
              <a:rPr lang="en-US" sz="2000" b="1">
                <a:solidFill>
                  <a:srgbClr val="262626"/>
                </a:solidFill>
              </a:rPr>
            </a:br>
            <a:r>
              <a:rPr lang="en-US" sz="2000" b="1">
                <a:solidFill>
                  <a:srgbClr val="262626"/>
                </a:solidFill>
              </a:rPr>
              <a:t>«Spitzenglättung»</a:t>
            </a:r>
          </a:p>
        </p:txBody>
      </p:sp>
    </p:spTree>
    <p:extLst>
      <p:ext uri="{BB962C8B-B14F-4D97-AF65-F5344CB8AC3E}">
        <p14:creationId xmlns:p14="http://schemas.microsoft.com/office/powerpoint/2010/main" val="297533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7C353-22B3-43E7-B99B-F1CA3CAE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810564" cy="1197864"/>
          </a:xfrm>
        </p:spPr>
        <p:txBody>
          <a:bodyPr anchor="ctr">
            <a:normAutofit/>
          </a:bodyPr>
          <a:lstStyle/>
          <a:p>
            <a:r>
              <a:rPr lang="de-AT">
                <a:cs typeface="Calibri Light"/>
              </a:rPr>
              <a:t>Elektromobilität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E2B165-FEB0-4AB6-BA83-CAA1677EE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349D3D-5BF8-4036-B7E7-921700A36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9219" y="1367028"/>
            <a:ext cx="4196153" cy="4123944"/>
          </a:xfrm>
        </p:spPr>
        <p:txBody>
          <a:bodyPr anchor="t">
            <a:normAutofit/>
          </a:bodyPr>
          <a:lstStyle/>
          <a:p>
            <a:r>
              <a:rPr lang="de-CH" sz="1600"/>
              <a:t>Nach Analyse der Datenlage zeigt sich:</a:t>
            </a:r>
          </a:p>
          <a:p>
            <a:pPr lvl="1"/>
            <a:r>
              <a:rPr lang="de-CH" sz="1200"/>
              <a:t>Elektromobilität befindet sich in Gesamtsicht im </a:t>
            </a:r>
            <a:br>
              <a:rPr lang="de-CH" sz="1200"/>
            </a:br>
            <a:r>
              <a:rPr lang="de-CH" sz="1200"/>
              <a:t>pro Mill-Bereich (0.26%)</a:t>
            </a:r>
          </a:p>
          <a:p>
            <a:r>
              <a:rPr lang="de-CH" sz="1600"/>
              <a:t>Hochrechnung zum Vergleich, wenn alle Personenwagen elektrisch betrieben wären</a:t>
            </a:r>
          </a:p>
          <a:p>
            <a:pPr lvl="1"/>
            <a:r>
              <a:rPr lang="de-CH" sz="1200"/>
              <a:t>Wären alle Personenwagen elektrisch betrieben, so würde 1/3 der gesamten </a:t>
            </a:r>
            <a:r>
              <a:rPr lang="de-CH" sz="1200" err="1"/>
              <a:t>GWh</a:t>
            </a:r>
            <a:r>
              <a:rPr lang="de-CH" sz="1200"/>
              <a:t> pro Jahr von den Personenwagen verbraucht werden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8034012-8DEA-45E2-BF9D-9F9D35FF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329757"/>
            <a:ext cx="7183155" cy="3501787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7E9A15C4-DF17-40F6-A438-9390A9180D01}"/>
              </a:ext>
            </a:extLst>
          </p:cNvPr>
          <p:cNvSpPr txBox="1">
            <a:spLocks/>
          </p:cNvSpPr>
          <p:nvPr/>
        </p:nvSpPr>
        <p:spPr>
          <a:xfrm>
            <a:off x="868547" y="1745487"/>
            <a:ext cx="5888288" cy="4123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/>
              <a:t>Vergleich der Elektromobilität </a:t>
            </a:r>
            <a:br>
              <a:rPr lang="de-CH" sz="2000"/>
            </a:br>
            <a:r>
              <a:rPr lang="de-CH" sz="2000"/>
              <a:t>im Verhältnis der aller Treibstoffarten</a:t>
            </a:r>
            <a:br>
              <a:rPr lang="de-CH" sz="2000"/>
            </a:br>
            <a:r>
              <a:rPr lang="de-CH" sz="2000"/>
              <a:t> (2005-2020)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22B2C974-9D50-42A9-80C3-1186F5633533}"/>
              </a:ext>
            </a:extLst>
          </p:cNvPr>
          <p:cNvSpPr/>
          <p:nvPr/>
        </p:nvSpPr>
        <p:spPr>
          <a:xfrm>
            <a:off x="6293525" y="1824390"/>
            <a:ext cx="964359" cy="71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6541A-1F0E-4EB9-820F-4AE07710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874" y="3329757"/>
            <a:ext cx="4477926" cy="35017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744BCD3-5650-4EE2-8FC6-C91BD6686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2" y="576643"/>
            <a:ext cx="6667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7C353-22B3-43E7-B99B-F1CA3CAE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810564" cy="1197864"/>
          </a:xfrm>
        </p:spPr>
        <p:txBody>
          <a:bodyPr anchor="ctr">
            <a:normAutofit/>
          </a:bodyPr>
          <a:lstStyle/>
          <a:p>
            <a:r>
              <a:rPr lang="de-AT">
                <a:cs typeface="Calibri Light"/>
              </a:rPr>
              <a:t>Elektromobilität - Fazit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E2B165-FEB0-4AB6-BA83-CAA1677EE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349D3D-5BF8-4036-B7E7-921700A36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048256"/>
            <a:ext cx="7441515" cy="4123944"/>
          </a:xfrm>
        </p:spPr>
        <p:txBody>
          <a:bodyPr anchor="t">
            <a:normAutofit/>
          </a:bodyPr>
          <a:lstStyle/>
          <a:p>
            <a:r>
              <a:rPr lang="de-CH" sz="2200"/>
              <a:t>Aktuell besteht kein Zusammenhang, dass die Elektromobilität ein massgeblicher Treiber für den Anstieg des Stromverbrauchs wäre</a:t>
            </a:r>
          </a:p>
          <a:p>
            <a:endParaRPr lang="de-CH" sz="2200"/>
          </a:p>
          <a:p>
            <a:endParaRPr lang="de-CH" sz="2200"/>
          </a:p>
          <a:p>
            <a:r>
              <a:rPr lang="de-CH" sz="2200"/>
              <a:t>Bei der Hochrechnung des Verbrauchs aller Personenwagen würde jedoch ein erheblicher Teil des produzierten Stroms (1/3 des Gesamtverbrauchs) in die e-Mobilität fliessen.</a:t>
            </a:r>
            <a:br>
              <a:rPr lang="de-CH" sz="2200"/>
            </a:br>
            <a:r>
              <a:rPr lang="de-CH" sz="2200"/>
              <a:t>Somit wäre die e-Mobilität ein klarer Treiber </a:t>
            </a:r>
            <a:endParaRPr lang="de-CH" sz="180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A2064CA-B2F5-496E-BF8B-21AA95CEF396}"/>
              </a:ext>
            </a:extLst>
          </p:cNvPr>
          <p:cNvSpPr/>
          <p:nvPr/>
        </p:nvSpPr>
        <p:spPr>
          <a:xfrm>
            <a:off x="8559207" y="1911096"/>
            <a:ext cx="3629743" cy="11589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/>
              <a:t>aktuelle, effektive Sicht:</a:t>
            </a:r>
          </a:p>
          <a:p>
            <a:pPr algn="ctr"/>
            <a:r>
              <a:rPr lang="de-CH">
                <a:sym typeface="Wingdings" panose="05000000000000000000" pitchFamily="2" charset="2"/>
              </a:rPr>
              <a:t> nein, kein Treiber</a:t>
            </a:r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7FA010-5819-4C92-BE07-BA98AAEADC56}"/>
              </a:ext>
            </a:extLst>
          </p:cNvPr>
          <p:cNvSpPr/>
          <p:nvPr/>
        </p:nvSpPr>
        <p:spPr>
          <a:xfrm>
            <a:off x="8559208" y="3952876"/>
            <a:ext cx="3629743" cy="11589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/>
              <a:t>hypothetische Sicht:</a:t>
            </a:r>
          </a:p>
          <a:p>
            <a:pPr algn="ctr"/>
            <a:r>
              <a:rPr lang="de-CH">
                <a:sym typeface="Wingdings" panose="05000000000000000000" pitchFamily="2" charset="2"/>
              </a:rPr>
              <a:t> ja, ein Treiber</a:t>
            </a:r>
            <a:endParaRPr lang="de-CH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00C5CF1-D028-4044-964A-672AA261AAA3}"/>
              </a:ext>
            </a:extLst>
          </p:cNvPr>
          <p:cNvSpPr txBox="1">
            <a:spLocks/>
          </p:cNvSpPr>
          <p:nvPr/>
        </p:nvSpPr>
        <p:spPr>
          <a:xfrm>
            <a:off x="8559208" y="644652"/>
            <a:ext cx="3632792" cy="1197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">
                <a:cs typeface="Calibri Light"/>
              </a:rPr>
              <a:t>Treiber für Gesamtstromverbrauch?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C55EFFB-93C6-445B-98F6-6B925858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2" y="576643"/>
            <a:ext cx="6667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15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B5F307-E012-4B6B-84E4-4DE6A816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7997952" cy="1197864"/>
          </a:xfrm>
        </p:spPr>
        <p:txBody>
          <a:bodyPr anchor="ctr">
            <a:normAutofit/>
          </a:bodyPr>
          <a:lstStyle/>
          <a:p>
            <a:r>
              <a:rPr lang="de-AT">
                <a:cs typeface="Calibri Light"/>
              </a:rPr>
              <a:t>Entwicklung Elektrizitätsverbrauch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D2BC54E1-9E13-4997-B00C-A61EEFA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3559302" cy="4123944"/>
          </a:xfrm>
        </p:spPr>
        <p:txBody>
          <a:bodyPr anchor="t">
            <a:normAutofit/>
          </a:bodyPr>
          <a:lstStyle/>
          <a:p>
            <a:r>
              <a:rPr lang="de-CH" sz="2200"/>
              <a:t>Stabilisierung ab 2010</a:t>
            </a:r>
          </a:p>
          <a:p>
            <a:pPr marL="0" indent="0">
              <a:buNone/>
            </a:pPr>
            <a:endParaRPr lang="de-CH" sz="2200"/>
          </a:p>
          <a:p>
            <a:r>
              <a:rPr lang="de-CH" sz="2200"/>
              <a:t>Seit 2017 leichter Rückgang</a:t>
            </a:r>
            <a:endParaRPr lang="de-CH" sz="1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2BA3A92-04B6-4048-87E9-138967347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2048256"/>
            <a:ext cx="7429500" cy="4688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224E72-97CA-4E67-B9DF-38EDFB803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2" y="2120646"/>
            <a:ext cx="2619373" cy="78950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D092001-C200-462D-BE84-2E0264942AF9}"/>
              </a:ext>
            </a:extLst>
          </p:cNvPr>
          <p:cNvSpPr/>
          <p:nvPr/>
        </p:nvSpPr>
        <p:spPr>
          <a:xfrm>
            <a:off x="10001250" y="2120646"/>
            <a:ext cx="1276350" cy="4489704"/>
          </a:xfrm>
          <a:prstGeom prst="rect">
            <a:avLst/>
          </a:prstGeom>
          <a:solidFill>
            <a:schemeClr val="accent4">
              <a:lumMod val="20000"/>
              <a:lumOff val="8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D94C7C-93CD-4D76-B107-1188E7DD3DA4}"/>
              </a:ext>
            </a:extLst>
          </p:cNvPr>
          <p:cNvSpPr/>
          <p:nvPr/>
        </p:nvSpPr>
        <p:spPr>
          <a:xfrm>
            <a:off x="11277599" y="2120646"/>
            <a:ext cx="381001" cy="4489704"/>
          </a:xfrm>
          <a:prstGeom prst="rect">
            <a:avLst/>
          </a:prstGeom>
          <a:solidFill>
            <a:schemeClr val="accent6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9669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B5F307-E012-4B6B-84E4-4DE6A816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7978902" cy="1197864"/>
          </a:xfrm>
        </p:spPr>
        <p:txBody>
          <a:bodyPr anchor="ctr">
            <a:normAutofit/>
          </a:bodyPr>
          <a:lstStyle/>
          <a:p>
            <a:r>
              <a:rPr lang="de-AT">
                <a:cs typeface="Calibri Light"/>
              </a:rPr>
              <a:t>Einflussfaktor Wirtschaft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D2BC54E1-9E13-4997-B00C-A61EEFA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3454527" cy="4123944"/>
          </a:xfrm>
        </p:spPr>
        <p:txBody>
          <a:bodyPr anchor="t">
            <a:normAutofit/>
          </a:bodyPr>
          <a:lstStyle/>
          <a:p>
            <a:r>
              <a:rPr lang="de-CH" sz="2200"/>
              <a:t>BIP</a:t>
            </a:r>
          </a:p>
          <a:p>
            <a:pPr lvl="1"/>
            <a:r>
              <a:rPr lang="de-CH" sz="1800"/>
              <a:t>Steigender Verlauf</a:t>
            </a:r>
          </a:p>
          <a:p>
            <a:pPr lvl="1"/>
            <a:endParaRPr lang="de-CH" sz="1800"/>
          </a:p>
          <a:p>
            <a:pPr lvl="1"/>
            <a:r>
              <a:rPr lang="de-CH" sz="1800"/>
              <a:t>2009 -&gt; Rückgang aufgrund Wirtschaftskrise</a:t>
            </a:r>
          </a:p>
          <a:p>
            <a:pPr lvl="1"/>
            <a:endParaRPr lang="de-CH" sz="1800"/>
          </a:p>
          <a:p>
            <a:pPr lvl="1"/>
            <a:r>
              <a:rPr lang="de-CH" sz="1800"/>
              <a:t>Danach entgegengesetzter Trend zum Stromverbrauch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0259227-6CF2-481F-B68B-9EC5038A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286" y="2048256"/>
            <a:ext cx="7489184" cy="45529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954FBC9-2C8E-4348-A2C4-B657B7538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708" y="2282095"/>
            <a:ext cx="1942583" cy="366712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56C33A66-7E20-4275-97BB-5BF783A182DC}"/>
              </a:ext>
            </a:extLst>
          </p:cNvPr>
          <p:cNvSpPr/>
          <p:nvPr/>
        </p:nvSpPr>
        <p:spPr>
          <a:xfrm>
            <a:off x="10852404" y="2072067"/>
            <a:ext cx="561975" cy="496157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534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B5F307-E012-4B6B-84E4-4DE6A816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685800"/>
            <a:ext cx="8559927" cy="1197864"/>
          </a:xfrm>
        </p:spPr>
        <p:txBody>
          <a:bodyPr anchor="ctr">
            <a:noAutofit/>
          </a:bodyPr>
          <a:lstStyle/>
          <a:p>
            <a:r>
              <a:rPr lang="de-AT">
                <a:cs typeface="Calibri Light"/>
              </a:rPr>
              <a:t>Einflussfaktor Bevölkerung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D2BC54E1-9E13-4997-B00C-A61EEFA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3568827" cy="4123944"/>
          </a:xfrm>
        </p:spPr>
        <p:txBody>
          <a:bodyPr anchor="t">
            <a:normAutofit/>
          </a:bodyPr>
          <a:lstStyle/>
          <a:p>
            <a:r>
              <a:rPr lang="de-CH" sz="2200"/>
              <a:t>Bevölkerung</a:t>
            </a:r>
          </a:p>
          <a:p>
            <a:pPr lvl="1"/>
            <a:r>
              <a:rPr lang="de-CH" sz="1800"/>
              <a:t>Konstant wachsende Bevölkerung</a:t>
            </a:r>
          </a:p>
          <a:p>
            <a:pPr lvl="1"/>
            <a:endParaRPr lang="de-CH" sz="1800"/>
          </a:p>
          <a:p>
            <a:pPr lvl="1"/>
            <a:r>
              <a:rPr lang="de-CH" sz="1800"/>
              <a:t>Zunehmender Wohlstand, grösserer Konsum, mehr Anschaffungen </a:t>
            </a:r>
          </a:p>
          <a:p>
            <a:pPr lvl="1"/>
            <a:endParaRPr lang="de-CH" sz="1800"/>
          </a:p>
          <a:p>
            <a:pPr lvl="1"/>
            <a:r>
              <a:rPr lang="de-CH" sz="1800"/>
              <a:t>Aber Rückgang im Stromverbrauch</a:t>
            </a:r>
          </a:p>
          <a:p>
            <a:pPr lvl="1"/>
            <a:endParaRPr lang="de-CH" sz="1800"/>
          </a:p>
          <a:p>
            <a:pPr lvl="1"/>
            <a:r>
              <a:rPr lang="de-CH" sz="1800"/>
              <a:t>Gründe: CH Energiestrategie 2050, Erhöhung Energieeffizienz</a:t>
            </a:r>
          </a:p>
          <a:p>
            <a:pPr lvl="1"/>
            <a:endParaRPr lang="de-CH" sz="180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135E0E8-D575-40E7-8CD0-01085D958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88" y="2048256"/>
            <a:ext cx="7413437" cy="45716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ACD7BF9-EA38-4EA6-BE62-B254BF92D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210" y="2245614"/>
            <a:ext cx="2543175" cy="376427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1F90681F-5C6E-4E12-80ED-8F87B0139321}"/>
              </a:ext>
            </a:extLst>
          </p:cNvPr>
          <p:cNvSpPr/>
          <p:nvPr/>
        </p:nvSpPr>
        <p:spPr>
          <a:xfrm>
            <a:off x="10661904" y="2125884"/>
            <a:ext cx="561975" cy="496157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9575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B5F307-E012-4B6B-84E4-4DE6A816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685800"/>
            <a:ext cx="8559927" cy="1197864"/>
          </a:xfrm>
        </p:spPr>
        <p:txBody>
          <a:bodyPr anchor="ctr">
            <a:noAutofit/>
          </a:bodyPr>
          <a:lstStyle/>
          <a:p>
            <a:r>
              <a:rPr lang="de-AT">
                <a:cs typeface="Calibri Light"/>
              </a:rPr>
              <a:t>Einflussfaktor Jahreszeit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D2BC54E1-9E13-4997-B00C-A61EEFA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3454527" cy="4123944"/>
          </a:xfrm>
        </p:spPr>
        <p:txBody>
          <a:bodyPr anchor="t">
            <a:normAutofit fontScale="92500" lnSpcReduction="10000"/>
          </a:bodyPr>
          <a:lstStyle/>
          <a:p>
            <a:r>
              <a:rPr lang="de-CH" sz="2200"/>
              <a:t>Starker Zusammenhang zwischen Strombedarf &amp; Jahreszeit</a:t>
            </a:r>
          </a:p>
          <a:p>
            <a:endParaRPr lang="de-CH" sz="2200"/>
          </a:p>
          <a:p>
            <a:r>
              <a:rPr lang="de-CH" sz="2200"/>
              <a:t>Hoher Bedarf im Winter, geringer Bedarf im Sommer</a:t>
            </a:r>
          </a:p>
          <a:p>
            <a:endParaRPr lang="de-CH" sz="2200"/>
          </a:p>
          <a:p>
            <a:r>
              <a:rPr lang="de-CH" sz="2200"/>
              <a:t>Faktoren</a:t>
            </a:r>
          </a:p>
          <a:p>
            <a:pPr lvl="1"/>
            <a:r>
              <a:rPr lang="de-CH" sz="1800"/>
              <a:t>Höherer Strombedarf (Licht)  aufgrund Dunkelheit</a:t>
            </a:r>
          </a:p>
          <a:p>
            <a:pPr lvl="1"/>
            <a:r>
              <a:rPr lang="de-CH" sz="1800"/>
              <a:t>Längerer Betrieb von Elektrogeräten</a:t>
            </a:r>
          </a:p>
          <a:p>
            <a:pPr lvl="1"/>
            <a:r>
              <a:rPr lang="de-CH" sz="1800"/>
              <a:t>Zunahme Heiztage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A018DC-5B8D-4861-977E-6D0F0907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2048256"/>
            <a:ext cx="7896224" cy="41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6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9E0C-9964-476C-B0AC-AC06AF0E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4832" cy="1325563"/>
          </a:xfrm>
        </p:spPr>
        <p:txBody>
          <a:bodyPr>
            <a:normAutofit/>
          </a:bodyPr>
          <a:lstStyle/>
          <a:p>
            <a:r>
              <a:rPr lang="de-CH" sz="3200"/>
              <a:t>Schweiz ohne Elektrizitätsimport?</a:t>
            </a:r>
            <a:br>
              <a:rPr lang="de-CH" sz="3200"/>
            </a:b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22098-EE9E-42A0-B64C-89835DDE6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800"/>
              <a:t>Reduktion des Verbrauchs um über </a:t>
            </a:r>
            <a:r>
              <a:rPr lang="de-CH" sz="2800" b="1"/>
              <a:t>-40% </a:t>
            </a:r>
            <a:r>
              <a:rPr lang="de-CH" sz="2800"/>
              <a:t>notwendig</a:t>
            </a:r>
          </a:p>
          <a:p>
            <a:r>
              <a:rPr lang="de-CH"/>
              <a:t>oder Steigerung der Produktion um </a:t>
            </a:r>
            <a:r>
              <a:rPr lang="de-CH" b="1"/>
              <a:t>40%</a:t>
            </a:r>
            <a:endParaRPr lang="en-US" b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E32369-86E1-4AB5-A50B-E3A6CB7DE0AF}"/>
              </a:ext>
            </a:extLst>
          </p:cNvPr>
          <p:cNvSpPr/>
          <p:nvPr/>
        </p:nvSpPr>
        <p:spPr>
          <a:xfrm>
            <a:off x="7724057" y="365125"/>
            <a:ext cx="3629743" cy="11589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400"/>
              <a:t>Bewertung: Unrealistisch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0F00213-118C-4785-9227-B2BDD1733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71" y="2956009"/>
            <a:ext cx="8128819" cy="37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03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2F53-DAF7-4194-B514-74D15047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859"/>
            <a:ext cx="4621567" cy="1690688"/>
          </a:xfrm>
        </p:spPr>
        <p:txBody>
          <a:bodyPr>
            <a:noAutofit/>
          </a:bodyPr>
          <a:lstStyle/>
          <a:p>
            <a:r>
              <a:rPr lang="de-CH" sz="3200"/>
              <a:t>Verbrauch</a:t>
            </a:r>
            <a:r>
              <a:rPr lang="en-US" sz="3200"/>
              <a:t> auf 2.30 GWh pro 15 </a:t>
            </a:r>
            <a:r>
              <a:rPr lang="de-CH" sz="3200"/>
              <a:t>Minuten</a:t>
            </a:r>
            <a:r>
              <a:rPr lang="en-US" sz="3200"/>
              <a:t> </a:t>
            </a:r>
            <a:r>
              <a:rPr lang="de-CH" sz="3200"/>
              <a:t>limitieren</a:t>
            </a:r>
            <a:r>
              <a:rPr lang="en-US" sz="3200"/>
              <a:t>?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A983972-19B8-4C54-A3E3-E36F790182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62082"/>
            <a:ext cx="10515600" cy="430456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CFEE5C-88AE-40CA-A294-DBB1D829DEDD}"/>
              </a:ext>
            </a:extLst>
          </p:cNvPr>
          <p:cNvSpPr/>
          <p:nvPr/>
        </p:nvSpPr>
        <p:spPr>
          <a:xfrm>
            <a:off x="7724057" y="420729"/>
            <a:ext cx="3629743" cy="11589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400"/>
              <a:t>Bewertung: Möglich</a:t>
            </a:r>
          </a:p>
        </p:txBody>
      </p:sp>
    </p:spTree>
    <p:extLst>
      <p:ext uri="{BB962C8B-B14F-4D97-AF65-F5344CB8AC3E}">
        <p14:creationId xmlns:p14="http://schemas.microsoft.com/office/powerpoint/2010/main" val="2568144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D154C5-9931-4CB2-BB61-51FC306AF6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860" y="2038272"/>
            <a:ext cx="9852279" cy="43513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FB4E81-4447-448D-A85F-F0749798ABFF}"/>
              </a:ext>
            </a:extLst>
          </p:cNvPr>
          <p:cNvSpPr txBox="1">
            <a:spLocks/>
          </p:cNvSpPr>
          <p:nvPr/>
        </p:nvSpPr>
        <p:spPr>
          <a:xfrm>
            <a:off x="1169860" y="156851"/>
            <a:ext cx="4621567" cy="169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/>
              <a:t>Verbrauch</a:t>
            </a:r>
            <a:r>
              <a:rPr lang="en-US" sz="3200"/>
              <a:t> auf 2.04 GWh pro 15 </a:t>
            </a:r>
            <a:r>
              <a:rPr lang="de-CH" sz="3200"/>
              <a:t>Minuten</a:t>
            </a:r>
            <a:r>
              <a:rPr lang="en-US" sz="3200"/>
              <a:t> </a:t>
            </a:r>
            <a:r>
              <a:rPr lang="de-CH" sz="3200"/>
              <a:t>limitieren</a:t>
            </a:r>
            <a:r>
              <a:rPr lang="en-US" sz="3200"/>
              <a:t>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A2B7CF1-184D-4695-BB05-BAD5AD5F5CB6}"/>
              </a:ext>
            </a:extLst>
          </p:cNvPr>
          <p:cNvSpPr/>
          <p:nvPr/>
        </p:nvSpPr>
        <p:spPr>
          <a:xfrm>
            <a:off x="7392396" y="401995"/>
            <a:ext cx="3629743" cy="11589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400"/>
              <a:t>Bewertung: Unrealistisch</a:t>
            </a:r>
          </a:p>
        </p:txBody>
      </p:sp>
    </p:spTree>
    <p:extLst>
      <p:ext uri="{BB962C8B-B14F-4D97-AF65-F5344CB8AC3E}">
        <p14:creationId xmlns:p14="http://schemas.microsoft.com/office/powerpoint/2010/main" val="3182975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7C353-22B3-43E7-B99B-F1CA3CAE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810564" cy="1197864"/>
          </a:xfrm>
        </p:spPr>
        <p:txBody>
          <a:bodyPr anchor="ctr">
            <a:normAutofit/>
          </a:bodyPr>
          <a:lstStyle/>
          <a:p>
            <a:r>
              <a:rPr lang="de-AT">
                <a:cs typeface="Calibri Light"/>
              </a:rPr>
              <a:t>Elektromobilität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E2B165-FEB0-4AB6-BA83-CAA1677EE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349D3D-5BF8-4036-B7E7-921700A36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5810564" cy="4123944"/>
          </a:xfrm>
        </p:spPr>
        <p:txBody>
          <a:bodyPr anchor="t">
            <a:normAutofit/>
          </a:bodyPr>
          <a:lstStyle/>
          <a:p>
            <a:r>
              <a:rPr lang="de-CH" sz="2200"/>
              <a:t>Zeitraum der Datenerhebung 2005 – 2020</a:t>
            </a:r>
          </a:p>
          <a:p>
            <a:endParaRPr lang="de-CH" sz="2200"/>
          </a:p>
          <a:p>
            <a:r>
              <a:rPr lang="de-CH" sz="2200"/>
              <a:t>Nach Analyse der Datenlage zeigt sich:</a:t>
            </a:r>
          </a:p>
          <a:p>
            <a:endParaRPr lang="de-CH" sz="2200"/>
          </a:p>
          <a:p>
            <a:pPr lvl="1"/>
            <a:r>
              <a:rPr lang="de-CH" sz="1800"/>
              <a:t>Exponentieller Anstieg der Elektromobilität insbesondere bei den Personenwagen ab 2019 </a:t>
            </a:r>
          </a:p>
          <a:p>
            <a:pPr lvl="1"/>
            <a:endParaRPr lang="de-CH" sz="1800"/>
          </a:p>
          <a:p>
            <a:pPr lvl="1"/>
            <a:r>
              <a:rPr lang="de-CH" sz="1800"/>
              <a:t>Hauptsächliche Beteiligung von Personenwagen an grossem Wachstumsschub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C77656-D6C1-475D-A1C7-7C0D6FC6AF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20672" y="346635"/>
            <a:ext cx="5128453" cy="389810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66E0EE3-5C65-4223-A7EC-A8E779661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72" y="4703953"/>
            <a:ext cx="5128453" cy="18074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57ED40-BE78-4FDD-8FE2-60456B2C8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2" y="576643"/>
            <a:ext cx="6667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E9F844CE95BC40920298EA960A8DA9" ma:contentTypeVersion="6" ma:contentTypeDescription="Ein neues Dokument erstellen." ma:contentTypeScope="" ma:versionID="62d59aea757f252ab91c931099cee132">
  <xsd:schema xmlns:xsd="http://www.w3.org/2001/XMLSchema" xmlns:xs="http://www.w3.org/2001/XMLSchema" xmlns:p="http://schemas.microsoft.com/office/2006/metadata/properties" xmlns:ns2="e15648ff-bb09-440e-951d-00399581a4a5" targetNamespace="http://schemas.microsoft.com/office/2006/metadata/properties" ma:root="true" ma:fieldsID="dac4e8be288e9fb651bae30a3cb695f8" ns2:_="">
    <xsd:import namespace="e15648ff-bb09-440e-951d-00399581a4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5648ff-bb09-440e-951d-00399581a4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E90FFC-6DDF-4D0B-A899-A86E3E240213}">
  <ds:schemaRefs>
    <ds:schemaRef ds:uri="e15648ff-bb09-440e-951d-00399581a4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EA7966F-C3BA-4A9F-A671-7B0C951B49BE}">
  <ds:schemaRefs>
    <ds:schemaRef ds:uri="e15648ff-bb09-440e-951d-00399581a4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4BAA4E-FBF2-4A09-801C-198561B6DA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Larissa</vt:lpstr>
      <vt:lpstr>Elektrizitätsversorgung in der Schweiz    Analyse des Instruments  «Spitzenglättung»</vt:lpstr>
      <vt:lpstr>Entwicklung Elektrizitätsverbrauch</vt:lpstr>
      <vt:lpstr>Einflussfaktor Wirtschaft</vt:lpstr>
      <vt:lpstr>Einflussfaktor Bevölkerung</vt:lpstr>
      <vt:lpstr>Einflussfaktor Jahreszeit</vt:lpstr>
      <vt:lpstr>Schweiz ohne Elektrizitätsimport? </vt:lpstr>
      <vt:lpstr>Verbrauch auf 2.30 GWh pro 15 Minuten limitieren?</vt:lpstr>
      <vt:lpstr>PowerPoint Presentation</vt:lpstr>
      <vt:lpstr>Elektromobilität</vt:lpstr>
      <vt:lpstr>Elektromobilität</vt:lpstr>
      <vt:lpstr>Elektromobilität - 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2012-07-30T21:06:50Z</dcterms:created>
  <dcterms:modified xsi:type="dcterms:W3CDTF">2021-06-18T18:50:07Z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0x010100A5E9F844CE95BC40920298EA960A8DA9</vt:lpwstr>
  </property>
</Properties>
</file>